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Lst>
  <p:sldSz cx="13004800" cy="9753600"/>
  <p:notesSz cx="6858000" cy="9144000"/>
  <p:defaultTextStyle>
    <a:lvl1pPr algn="ctr" defTabSz="584200">
      <a:defRPr sz="3600">
        <a:latin typeface="+mn-lt"/>
        <a:ea typeface="+mn-ea"/>
        <a:cs typeface="+mn-cs"/>
        <a:sym typeface="Helvetica Light"/>
      </a:defRPr>
    </a:lvl1pPr>
    <a:lvl2pPr indent="228600" algn="ctr" defTabSz="584200">
      <a:defRPr sz="3600">
        <a:latin typeface="+mn-lt"/>
        <a:ea typeface="+mn-ea"/>
        <a:cs typeface="+mn-cs"/>
        <a:sym typeface="Helvetica Light"/>
      </a:defRPr>
    </a:lvl2pPr>
    <a:lvl3pPr indent="457200" algn="ctr" defTabSz="584200">
      <a:defRPr sz="3600">
        <a:latin typeface="+mn-lt"/>
        <a:ea typeface="+mn-ea"/>
        <a:cs typeface="+mn-cs"/>
        <a:sym typeface="Helvetica Light"/>
      </a:defRPr>
    </a:lvl3pPr>
    <a:lvl4pPr indent="685800" algn="ctr" defTabSz="584200">
      <a:defRPr sz="3600">
        <a:latin typeface="+mn-lt"/>
        <a:ea typeface="+mn-ea"/>
        <a:cs typeface="+mn-cs"/>
        <a:sym typeface="Helvetica Light"/>
      </a:defRPr>
    </a:lvl4pPr>
    <a:lvl5pPr indent="914400" algn="ctr" defTabSz="584200">
      <a:defRPr sz="3600">
        <a:latin typeface="+mn-lt"/>
        <a:ea typeface="+mn-ea"/>
        <a:cs typeface="+mn-cs"/>
        <a:sym typeface="Helvetica Light"/>
      </a:defRPr>
    </a:lvl5pPr>
    <a:lvl6pPr indent="1143000" algn="ctr" defTabSz="584200">
      <a:defRPr sz="3600">
        <a:latin typeface="+mn-lt"/>
        <a:ea typeface="+mn-ea"/>
        <a:cs typeface="+mn-cs"/>
        <a:sym typeface="Helvetica Light"/>
      </a:defRPr>
    </a:lvl6pPr>
    <a:lvl7pPr indent="1371600" algn="ctr" defTabSz="584200">
      <a:defRPr sz="3600">
        <a:latin typeface="+mn-lt"/>
        <a:ea typeface="+mn-ea"/>
        <a:cs typeface="+mn-cs"/>
        <a:sym typeface="Helvetica Light"/>
      </a:defRPr>
    </a:lvl7pPr>
    <a:lvl8pPr indent="1600200" algn="ctr" defTabSz="584200">
      <a:defRPr sz="3600">
        <a:latin typeface="+mn-lt"/>
        <a:ea typeface="+mn-ea"/>
        <a:cs typeface="+mn-cs"/>
        <a:sym typeface="Helvetica Light"/>
      </a:defRPr>
    </a:lvl8pPr>
    <a:lvl9pPr indent="1828800" algn="ctr" defTabSz="584200">
      <a:defRPr sz="3600">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9"/>
          <p:cNvSpPr/>
          <p:nvPr>
            <p:ph type="sldImg"/>
          </p:nvPr>
        </p:nvSpPr>
        <p:spPr>
          <a:xfrm>
            <a:off x="1143000" y="685800"/>
            <a:ext cx="4572000" cy="3429000"/>
          </a:xfrm>
          <a:prstGeom prst="rect">
            <a:avLst/>
          </a:prstGeom>
        </p:spPr>
        <p:txBody>
          <a:bodyPr/>
          <a:lstStyle/>
          <a:p>
            <a:pPr lvl="0"/>
          </a:p>
        </p:txBody>
      </p:sp>
      <p:sp>
        <p:nvSpPr>
          <p:cNvPr id="30" name="Shape 30"/>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Avenir Roman"/>
        <a:ea typeface="Avenir Roman"/>
        <a:cs typeface="Avenir Roman"/>
        <a:sym typeface="Avenir Roman"/>
      </a:defRPr>
    </a:lvl1pPr>
    <a:lvl2pPr indent="228600" defTabSz="457200">
      <a:lnSpc>
        <a:spcPct val="125000"/>
      </a:lnSpc>
      <a:defRPr sz="2400">
        <a:latin typeface="Avenir Roman"/>
        <a:ea typeface="Avenir Roman"/>
        <a:cs typeface="Avenir Roman"/>
        <a:sym typeface="Avenir Roman"/>
      </a:defRPr>
    </a:lvl2pPr>
    <a:lvl3pPr indent="457200" defTabSz="457200">
      <a:lnSpc>
        <a:spcPct val="125000"/>
      </a:lnSpc>
      <a:defRPr sz="2400">
        <a:latin typeface="Avenir Roman"/>
        <a:ea typeface="Avenir Roman"/>
        <a:cs typeface="Avenir Roman"/>
        <a:sym typeface="Avenir Roman"/>
      </a:defRPr>
    </a:lvl3pPr>
    <a:lvl4pPr indent="685800" defTabSz="457200">
      <a:lnSpc>
        <a:spcPct val="125000"/>
      </a:lnSpc>
      <a:defRPr sz="2400">
        <a:latin typeface="Avenir Roman"/>
        <a:ea typeface="Avenir Roman"/>
        <a:cs typeface="Avenir Roman"/>
        <a:sym typeface="Avenir Roman"/>
      </a:defRPr>
    </a:lvl4pPr>
    <a:lvl5pPr indent="914400" defTabSz="457200">
      <a:lnSpc>
        <a:spcPct val="125000"/>
      </a:lnSpc>
      <a:defRPr sz="2400">
        <a:latin typeface="Avenir Roman"/>
        <a:ea typeface="Avenir Roman"/>
        <a:cs typeface="Avenir Roman"/>
        <a:sym typeface="Avenir Roman"/>
      </a:defRPr>
    </a:lvl5pPr>
    <a:lvl6pPr indent="1143000" defTabSz="457200">
      <a:lnSpc>
        <a:spcPct val="125000"/>
      </a:lnSpc>
      <a:defRPr sz="2400">
        <a:latin typeface="Avenir Roman"/>
        <a:ea typeface="Avenir Roman"/>
        <a:cs typeface="Avenir Roman"/>
        <a:sym typeface="Avenir Roman"/>
      </a:defRPr>
    </a:lvl6pPr>
    <a:lvl7pPr indent="1371600" defTabSz="457200">
      <a:lnSpc>
        <a:spcPct val="125000"/>
      </a:lnSpc>
      <a:defRPr sz="2400">
        <a:latin typeface="Avenir Roman"/>
        <a:ea typeface="Avenir Roman"/>
        <a:cs typeface="Avenir Roman"/>
        <a:sym typeface="Avenir Roman"/>
      </a:defRPr>
    </a:lvl7pPr>
    <a:lvl8pPr indent="1600200" defTabSz="457200">
      <a:lnSpc>
        <a:spcPct val="125000"/>
      </a:lnSpc>
      <a:defRPr sz="2400">
        <a:latin typeface="Avenir Roman"/>
        <a:ea typeface="Avenir Roman"/>
        <a:cs typeface="Avenir Roman"/>
        <a:sym typeface="Avenir Roman"/>
      </a:defRPr>
    </a:lvl8pPr>
    <a:lvl9pPr indent="1828800" defTabSz="457200">
      <a:lnSpc>
        <a:spcPct val="125000"/>
      </a:lnSpc>
      <a:defRPr sz="2400">
        <a:latin typeface="Avenir Roman"/>
        <a:ea typeface="Avenir Roman"/>
        <a:cs typeface="Avenir Roman"/>
        <a:sym typeface="Avenir Roman"/>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5" name="Shape 5"/>
          <p:cNvSpPr/>
          <p:nvPr>
            <p:ph type="title"/>
          </p:nvPr>
        </p:nvSpPr>
        <p:spPr>
          <a:xfrm>
            <a:off x="1270000" y="1638300"/>
            <a:ext cx="10464800" cy="3302000"/>
          </a:xfrm>
          <a:prstGeom prst="rect">
            <a:avLst/>
          </a:prstGeom>
        </p:spPr>
        <p:txBody>
          <a:bodyPr anchor="b"/>
          <a:lstStyle/>
          <a:p>
            <a:pPr lvl="0">
              <a:defRPr b="0" sz="1800"/>
            </a:pPr>
            <a:r>
              <a:rPr b="1" sz="8000"/>
              <a:t>Title Text</a:t>
            </a:r>
          </a:p>
        </p:txBody>
      </p:sp>
      <p:sp>
        <p:nvSpPr>
          <p:cNvPr id="6" name="Shape 6"/>
          <p:cNvSpPr/>
          <p:nvPr>
            <p:ph type="body"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pPr>
            <a:r>
              <a:rPr sz="3200"/>
              <a:t>Body Level One</a:t>
            </a:r>
            <a:endParaRPr sz="3200"/>
          </a:p>
          <a:p>
            <a:pPr lvl="1">
              <a:defRPr sz="1800"/>
            </a:pPr>
            <a:r>
              <a:rPr sz="3200"/>
              <a:t>Body Level Two</a:t>
            </a:r>
            <a:endParaRPr sz="3200"/>
          </a:p>
          <a:p>
            <a:pPr lvl="2">
              <a:defRPr sz="1800"/>
            </a:pPr>
            <a:r>
              <a:rPr sz="3200"/>
              <a:t>Body Level Three</a:t>
            </a:r>
            <a:endParaRPr sz="3200"/>
          </a:p>
          <a:p>
            <a:pPr lvl="3">
              <a:defRPr sz="1800"/>
            </a:pPr>
            <a:r>
              <a:rPr sz="3200"/>
              <a:t>Body Level Four</a:t>
            </a:r>
            <a:endParaRPr sz="3200"/>
          </a:p>
          <a:p>
            <a:pPr lvl="4">
              <a:defRPr sz="1800"/>
            </a:pPr>
            <a:r>
              <a:rPr sz="3200"/>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8" name="Shape 8"/>
          <p:cNvSpPr/>
          <p:nvPr>
            <p:ph type="title"/>
          </p:nvPr>
        </p:nvSpPr>
        <p:spPr>
          <a:xfrm>
            <a:off x="1270000" y="6718300"/>
            <a:ext cx="10464800" cy="1422400"/>
          </a:xfrm>
          <a:prstGeom prst="rect">
            <a:avLst/>
          </a:prstGeom>
        </p:spPr>
        <p:txBody>
          <a:bodyPr anchor="b"/>
          <a:lstStyle/>
          <a:p>
            <a:pPr lvl="0">
              <a:defRPr b="0" sz="1800"/>
            </a:pPr>
            <a:r>
              <a:rPr b="1" sz="8000"/>
              <a:t>Title Text</a:t>
            </a:r>
          </a:p>
        </p:txBody>
      </p:sp>
      <p:sp>
        <p:nvSpPr>
          <p:cNvPr id="9" name="Shape 9"/>
          <p:cNvSpPr/>
          <p:nvPr>
            <p:ph type="body"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pPr>
            <a:r>
              <a:rPr sz="3200"/>
              <a:t>Body Level One</a:t>
            </a:r>
            <a:endParaRPr sz="3200"/>
          </a:p>
          <a:p>
            <a:pPr lvl="1">
              <a:defRPr sz="1800"/>
            </a:pPr>
            <a:r>
              <a:rPr sz="3200"/>
              <a:t>Body Level Two</a:t>
            </a:r>
            <a:endParaRPr sz="3200"/>
          </a:p>
          <a:p>
            <a:pPr lvl="2">
              <a:defRPr sz="1800"/>
            </a:pPr>
            <a:r>
              <a:rPr sz="3200"/>
              <a:t>Body Level Three</a:t>
            </a:r>
            <a:endParaRPr sz="3200"/>
          </a:p>
          <a:p>
            <a:pPr lvl="3">
              <a:defRPr sz="1800"/>
            </a:pPr>
            <a:r>
              <a:rPr sz="3200"/>
              <a:t>Body Level Four</a:t>
            </a:r>
            <a:endParaRPr sz="3200"/>
          </a:p>
          <a:p>
            <a:pPr lvl="4">
              <a:defRPr sz="1800"/>
            </a:pPr>
            <a:r>
              <a:rPr sz="3200"/>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11" name="Shape 11"/>
          <p:cNvSpPr/>
          <p:nvPr>
            <p:ph type="title"/>
          </p:nvPr>
        </p:nvSpPr>
        <p:spPr>
          <a:xfrm>
            <a:off x="1270000" y="3225800"/>
            <a:ext cx="10464800" cy="3302000"/>
          </a:xfrm>
          <a:prstGeom prst="rect">
            <a:avLst/>
          </a:prstGeom>
        </p:spPr>
        <p:txBody>
          <a:bodyPr/>
          <a:lstStyle/>
          <a:p>
            <a:pPr lvl="0">
              <a:defRPr b="0" sz="1800"/>
            </a:pPr>
            <a:r>
              <a:rPr b="1" sz="8000"/>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13" name="Shape 13"/>
          <p:cNvSpPr/>
          <p:nvPr>
            <p:ph type="title"/>
          </p:nvPr>
        </p:nvSpPr>
        <p:spPr>
          <a:xfrm>
            <a:off x="952500" y="635000"/>
            <a:ext cx="5334000" cy="3987800"/>
          </a:xfrm>
          <a:prstGeom prst="rect">
            <a:avLst/>
          </a:prstGeom>
        </p:spPr>
        <p:txBody>
          <a:bodyPr anchor="b"/>
          <a:lstStyle>
            <a:lvl1pPr>
              <a:defRPr b="0" sz="6000">
                <a:latin typeface="+mn-lt"/>
                <a:ea typeface="+mn-ea"/>
                <a:cs typeface="+mn-cs"/>
                <a:sym typeface="Helvetica Light"/>
              </a:defRPr>
            </a:lvl1pPr>
          </a:lstStyle>
          <a:p>
            <a:pPr lvl="0">
              <a:defRPr sz="1800"/>
            </a:pPr>
            <a:r>
              <a:rPr sz="6000"/>
              <a:t>Title Text</a:t>
            </a:r>
          </a:p>
        </p:txBody>
      </p:sp>
      <p:sp>
        <p:nvSpPr>
          <p:cNvPr id="14" name="Shape 14"/>
          <p:cNvSpPr/>
          <p:nvPr>
            <p:ph type="body"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pPr>
            <a:r>
              <a:rPr sz="3200"/>
              <a:t>Body Level One</a:t>
            </a:r>
            <a:endParaRPr sz="3200"/>
          </a:p>
          <a:p>
            <a:pPr lvl="1">
              <a:defRPr sz="1800"/>
            </a:pPr>
            <a:r>
              <a:rPr sz="3200"/>
              <a:t>Body Level Two</a:t>
            </a:r>
            <a:endParaRPr sz="3200"/>
          </a:p>
          <a:p>
            <a:pPr lvl="2">
              <a:defRPr sz="1800"/>
            </a:pPr>
            <a:r>
              <a:rPr sz="3200"/>
              <a:t>Body Level Three</a:t>
            </a:r>
            <a:endParaRPr sz="3200"/>
          </a:p>
          <a:p>
            <a:pPr lvl="3">
              <a:defRPr sz="1800"/>
            </a:pPr>
            <a:r>
              <a:rPr sz="3200"/>
              <a:t>Body Level Four</a:t>
            </a:r>
            <a:endParaRPr sz="3200"/>
          </a:p>
          <a:p>
            <a:pPr lvl="4">
              <a:defRPr sz="1800"/>
            </a:pPr>
            <a:r>
              <a:rPr sz="3200"/>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b="0" sz="1800"/>
            </a:pPr>
            <a:r>
              <a:rPr b="1" sz="8000"/>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8" name="Shape 18"/>
          <p:cNvSpPr/>
          <p:nvPr>
            <p:ph type="title"/>
          </p:nvPr>
        </p:nvSpPr>
        <p:spPr>
          <a:prstGeom prst="rect">
            <a:avLst/>
          </a:prstGeom>
        </p:spPr>
        <p:txBody>
          <a:bodyPr/>
          <a:lstStyle/>
          <a:p>
            <a:pPr lvl="0">
              <a:defRPr b="0" sz="1800"/>
            </a:pPr>
            <a:r>
              <a:rPr b="1" sz="8000"/>
              <a:t>Title Text</a:t>
            </a:r>
          </a:p>
        </p:txBody>
      </p:sp>
      <p:sp>
        <p:nvSpPr>
          <p:cNvPr id="19" name="Shape 19"/>
          <p:cNvSpPr/>
          <p:nvPr>
            <p:ph type="body" idx="1"/>
          </p:nvPr>
        </p:nvSpPr>
        <p:spPr>
          <a:prstGeom prst="rect">
            <a:avLst/>
          </a:prstGeom>
        </p:spPr>
        <p:txBody>
          <a:bodyPr/>
          <a:lstStyle/>
          <a:p>
            <a:pPr lvl="0">
              <a:defRPr sz="1800"/>
            </a:pPr>
            <a:r>
              <a:rPr sz="3600"/>
              <a:t>Body Level One</a:t>
            </a:r>
            <a:endParaRPr sz="3600"/>
          </a:p>
          <a:p>
            <a:pPr lvl="1">
              <a:defRPr sz="1800"/>
            </a:pPr>
            <a:r>
              <a:rPr sz="3600"/>
              <a:t>Body Level Two</a:t>
            </a:r>
            <a:endParaRPr sz="3600"/>
          </a:p>
          <a:p>
            <a:pPr lvl="2">
              <a:defRPr sz="1800"/>
            </a:pPr>
            <a:r>
              <a:rPr sz="3600"/>
              <a:t>Body Level Three</a:t>
            </a:r>
            <a:endParaRPr sz="3600"/>
          </a:p>
          <a:p>
            <a:pPr lvl="3">
              <a:defRPr sz="1800"/>
            </a:pPr>
            <a:r>
              <a:rPr sz="3600"/>
              <a:t>Body Level Four</a:t>
            </a:r>
            <a:endParaRPr sz="3600"/>
          </a:p>
          <a:p>
            <a:pPr lvl="4">
              <a:defRPr sz="1800"/>
            </a:pPr>
            <a:r>
              <a:rPr sz="3600"/>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lvl="0">
              <a:defRPr b="0" sz="1800"/>
            </a:pPr>
            <a:r>
              <a:rPr b="1" sz="8000"/>
              <a:t>Title Text</a:t>
            </a:r>
          </a:p>
        </p:txBody>
      </p:sp>
      <p:sp>
        <p:nvSpPr>
          <p:cNvPr id="22" name="Shape 22"/>
          <p:cNvSpPr/>
          <p:nvPr>
            <p:ph type="body"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lvl="0">
              <a:defRPr sz="1800"/>
            </a:pPr>
            <a:r>
              <a:rPr sz="2800"/>
              <a:t>Body Level One</a:t>
            </a:r>
            <a:endParaRPr sz="2800"/>
          </a:p>
          <a:p>
            <a:pPr lvl="1">
              <a:defRPr sz="1800"/>
            </a:pPr>
            <a:r>
              <a:rPr sz="2800"/>
              <a:t>Body Level Two</a:t>
            </a:r>
            <a:endParaRPr sz="2800"/>
          </a:p>
          <a:p>
            <a:pPr lvl="2">
              <a:defRPr sz="1800"/>
            </a:pPr>
            <a:r>
              <a:rPr sz="2800"/>
              <a:t>Body Level Three</a:t>
            </a:r>
            <a:endParaRPr sz="2800"/>
          </a:p>
          <a:p>
            <a:pPr lvl="3">
              <a:defRPr sz="1800"/>
            </a:pPr>
            <a:r>
              <a:rPr sz="2800"/>
              <a:t>Body Level Four</a:t>
            </a:r>
            <a:endParaRPr sz="2800"/>
          </a:p>
          <a:p>
            <a:pPr lvl="4">
              <a:defRPr sz="1800"/>
            </a:pPr>
            <a:r>
              <a:rPr sz="2800"/>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4" name="Shape 24"/>
          <p:cNvSpPr/>
          <p:nvPr>
            <p:ph type="body" idx="1"/>
          </p:nvPr>
        </p:nvSpPr>
        <p:spPr>
          <a:xfrm>
            <a:off x="952500" y="1270000"/>
            <a:ext cx="11099800" cy="7213600"/>
          </a:xfrm>
          <a:prstGeom prst="rect">
            <a:avLst/>
          </a:prstGeom>
        </p:spPr>
        <p:txBody>
          <a:bodyPr/>
          <a:lstStyle/>
          <a:p>
            <a:pPr lvl="0">
              <a:defRPr sz="1800"/>
            </a:pPr>
            <a:r>
              <a:rPr sz="3600"/>
              <a:t>Body Level One</a:t>
            </a:r>
            <a:endParaRPr sz="3600"/>
          </a:p>
          <a:p>
            <a:pPr lvl="1">
              <a:defRPr sz="1800"/>
            </a:pPr>
            <a:r>
              <a:rPr sz="3600"/>
              <a:t>Body Level Two</a:t>
            </a:r>
            <a:endParaRPr sz="3600"/>
          </a:p>
          <a:p>
            <a:pPr lvl="2">
              <a:defRPr sz="1800"/>
            </a:pPr>
            <a:r>
              <a:rPr sz="3600"/>
              <a:t>Body Level Three</a:t>
            </a:r>
            <a:endParaRPr sz="3600"/>
          </a:p>
          <a:p>
            <a:pPr lvl="3">
              <a:defRPr sz="1800"/>
            </a:pPr>
            <a:r>
              <a:rPr sz="3600"/>
              <a:t>Body Level Four</a:t>
            </a:r>
            <a:endParaRPr sz="3600"/>
          </a:p>
          <a:p>
            <a:pPr lvl="4">
              <a:defRPr sz="1800"/>
            </a:pPr>
            <a:r>
              <a:rPr sz="3600"/>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b="0" sz="1800"/>
            </a:pPr>
            <a:r>
              <a:rPr b="1" sz="8000"/>
              <a:t>Title Text</a:t>
            </a:r>
          </a:p>
        </p:txBody>
      </p:sp>
      <p:sp>
        <p:nvSpPr>
          <p:cNvPr id="3" name="Shape 3"/>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pPr>
            <a:r>
              <a:rPr sz="3600"/>
              <a:t>Body Level One</a:t>
            </a:r>
            <a:endParaRPr sz="3600"/>
          </a:p>
          <a:p>
            <a:pPr lvl="1">
              <a:defRPr sz="1800"/>
            </a:pPr>
            <a:r>
              <a:rPr sz="3600"/>
              <a:t>Body Level Two</a:t>
            </a:r>
            <a:endParaRPr sz="3600"/>
          </a:p>
          <a:p>
            <a:pPr lvl="2">
              <a:defRPr sz="1800"/>
            </a:pPr>
            <a:r>
              <a:rPr sz="3600"/>
              <a:t>Body Level Three</a:t>
            </a:r>
            <a:endParaRPr sz="3600"/>
          </a:p>
          <a:p>
            <a:pPr lvl="3">
              <a:defRPr sz="1800"/>
            </a:pPr>
            <a:r>
              <a:rPr sz="3600"/>
              <a:t>Body Level Four</a:t>
            </a:r>
            <a:endParaRPr sz="3600"/>
          </a:p>
          <a:p>
            <a:pPr lvl="4">
              <a:defRPr sz="1800"/>
            </a:pPr>
            <a:r>
              <a:rPr sz="3600"/>
              <a:t>Body Level Five</a:t>
            </a:r>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spd="med" advClick="1"/>
  <p:txStyles>
    <p:titleStyle>
      <a:lvl1pPr algn="ctr" defTabSz="584200">
        <a:defRPr b="1" sz="8000">
          <a:latin typeface="+mj-lt"/>
          <a:ea typeface="+mj-ea"/>
          <a:cs typeface="+mj-cs"/>
          <a:sym typeface="Open Sans"/>
        </a:defRPr>
      </a:lvl1pPr>
      <a:lvl2pPr indent="228600" algn="ctr" defTabSz="584200">
        <a:defRPr b="1" sz="8000">
          <a:latin typeface="+mj-lt"/>
          <a:ea typeface="+mj-ea"/>
          <a:cs typeface="+mj-cs"/>
          <a:sym typeface="Open Sans"/>
        </a:defRPr>
      </a:lvl2pPr>
      <a:lvl3pPr indent="457200" algn="ctr" defTabSz="584200">
        <a:defRPr b="1" sz="8000">
          <a:latin typeface="+mj-lt"/>
          <a:ea typeface="+mj-ea"/>
          <a:cs typeface="+mj-cs"/>
          <a:sym typeface="Open Sans"/>
        </a:defRPr>
      </a:lvl3pPr>
      <a:lvl4pPr indent="685800" algn="ctr" defTabSz="584200">
        <a:defRPr b="1" sz="8000">
          <a:latin typeface="+mj-lt"/>
          <a:ea typeface="+mj-ea"/>
          <a:cs typeface="+mj-cs"/>
          <a:sym typeface="Open Sans"/>
        </a:defRPr>
      </a:lvl4pPr>
      <a:lvl5pPr indent="914400" algn="ctr" defTabSz="584200">
        <a:defRPr b="1" sz="8000">
          <a:latin typeface="+mj-lt"/>
          <a:ea typeface="+mj-ea"/>
          <a:cs typeface="+mj-cs"/>
          <a:sym typeface="Open Sans"/>
        </a:defRPr>
      </a:lvl5pPr>
      <a:lvl6pPr indent="1143000" algn="ctr" defTabSz="584200">
        <a:defRPr b="1" sz="8000">
          <a:latin typeface="+mj-lt"/>
          <a:ea typeface="+mj-ea"/>
          <a:cs typeface="+mj-cs"/>
          <a:sym typeface="Open Sans"/>
        </a:defRPr>
      </a:lvl6pPr>
      <a:lvl7pPr indent="1371600" algn="ctr" defTabSz="584200">
        <a:defRPr b="1" sz="8000">
          <a:latin typeface="+mj-lt"/>
          <a:ea typeface="+mj-ea"/>
          <a:cs typeface="+mj-cs"/>
          <a:sym typeface="Open Sans"/>
        </a:defRPr>
      </a:lvl7pPr>
      <a:lvl8pPr indent="1600200" algn="ctr" defTabSz="584200">
        <a:defRPr b="1" sz="8000">
          <a:latin typeface="+mj-lt"/>
          <a:ea typeface="+mj-ea"/>
          <a:cs typeface="+mj-cs"/>
          <a:sym typeface="Open Sans"/>
        </a:defRPr>
      </a:lvl8pPr>
      <a:lvl9pPr indent="1828800" algn="ctr" defTabSz="584200">
        <a:defRPr b="1" sz="8000">
          <a:latin typeface="+mj-lt"/>
          <a:ea typeface="+mj-ea"/>
          <a:cs typeface="+mj-cs"/>
          <a:sym typeface="Open Sans"/>
        </a:defRPr>
      </a:lvl9pPr>
    </p:titleStyle>
    <p:bodyStyle>
      <a:lvl1pPr marL="444500" indent="-444500" defTabSz="584200">
        <a:spcBef>
          <a:spcPts val="4200"/>
        </a:spcBef>
        <a:buSzPct val="75000"/>
        <a:buChar char="•"/>
        <a:defRPr sz="3600">
          <a:latin typeface="+mn-lt"/>
          <a:ea typeface="+mn-ea"/>
          <a:cs typeface="+mn-cs"/>
          <a:sym typeface="Helvetica Light"/>
        </a:defRPr>
      </a:lvl1pPr>
      <a:lvl2pPr marL="889000" indent="-444500" defTabSz="584200">
        <a:spcBef>
          <a:spcPts val="4200"/>
        </a:spcBef>
        <a:buSzPct val="75000"/>
        <a:buChar char="•"/>
        <a:defRPr sz="3600">
          <a:latin typeface="+mn-lt"/>
          <a:ea typeface="+mn-ea"/>
          <a:cs typeface="+mn-cs"/>
          <a:sym typeface="Helvetica Light"/>
        </a:defRPr>
      </a:lvl2pPr>
      <a:lvl3pPr marL="1333500" indent="-444500" defTabSz="584200">
        <a:spcBef>
          <a:spcPts val="4200"/>
        </a:spcBef>
        <a:buSzPct val="75000"/>
        <a:buChar char="•"/>
        <a:defRPr sz="3600">
          <a:latin typeface="+mn-lt"/>
          <a:ea typeface="+mn-ea"/>
          <a:cs typeface="+mn-cs"/>
          <a:sym typeface="Helvetica Light"/>
        </a:defRPr>
      </a:lvl3pPr>
      <a:lvl4pPr marL="1778000" indent="-444500" defTabSz="584200">
        <a:spcBef>
          <a:spcPts val="4200"/>
        </a:spcBef>
        <a:buSzPct val="75000"/>
        <a:buChar char="•"/>
        <a:defRPr sz="3600">
          <a:latin typeface="+mn-lt"/>
          <a:ea typeface="+mn-ea"/>
          <a:cs typeface="+mn-cs"/>
          <a:sym typeface="Helvetica Light"/>
        </a:defRPr>
      </a:lvl4pPr>
      <a:lvl5pPr marL="2222500" indent="-444500" defTabSz="584200">
        <a:spcBef>
          <a:spcPts val="4200"/>
        </a:spcBef>
        <a:buSzPct val="75000"/>
        <a:buChar char="•"/>
        <a:defRPr sz="3600">
          <a:latin typeface="+mn-lt"/>
          <a:ea typeface="+mn-ea"/>
          <a:cs typeface="+mn-cs"/>
          <a:sym typeface="Helvetica Light"/>
        </a:defRPr>
      </a:lvl5pPr>
      <a:lvl6pPr marL="2667000" indent="-444500" defTabSz="584200">
        <a:spcBef>
          <a:spcPts val="4200"/>
        </a:spcBef>
        <a:buSzPct val="75000"/>
        <a:buChar char="•"/>
        <a:defRPr sz="3600">
          <a:latin typeface="+mn-lt"/>
          <a:ea typeface="+mn-ea"/>
          <a:cs typeface="+mn-cs"/>
          <a:sym typeface="Helvetica Light"/>
        </a:defRPr>
      </a:lvl6pPr>
      <a:lvl7pPr marL="3111500" indent="-444500" defTabSz="584200">
        <a:spcBef>
          <a:spcPts val="4200"/>
        </a:spcBef>
        <a:buSzPct val="75000"/>
        <a:buChar char="•"/>
        <a:defRPr sz="3600">
          <a:latin typeface="+mn-lt"/>
          <a:ea typeface="+mn-ea"/>
          <a:cs typeface="+mn-cs"/>
          <a:sym typeface="Helvetica Light"/>
        </a:defRPr>
      </a:lvl7pPr>
      <a:lvl8pPr marL="3556000" indent="-444500" defTabSz="584200">
        <a:spcBef>
          <a:spcPts val="4200"/>
        </a:spcBef>
        <a:buSzPct val="75000"/>
        <a:buChar char="•"/>
        <a:defRPr sz="3600">
          <a:latin typeface="+mn-lt"/>
          <a:ea typeface="+mn-ea"/>
          <a:cs typeface="+mn-cs"/>
          <a:sym typeface="Helvetica Light"/>
        </a:defRPr>
      </a:lvl8pPr>
      <a:lvl9pPr marL="4000500" indent="-444500" defTabSz="584200">
        <a:spcBef>
          <a:spcPts val="4200"/>
        </a:spcBef>
        <a:buSzPct val="75000"/>
        <a:buChar char="•"/>
        <a:defRPr sz="3600">
          <a:latin typeface="+mn-lt"/>
          <a:ea typeface="+mn-ea"/>
          <a:cs typeface="+mn-cs"/>
          <a:sym typeface="Helvetica Light"/>
        </a:defRPr>
      </a:lvl9pPr>
    </p:bodyStyle>
    <p:otherStyle>
      <a:lvl1pPr algn="ctr" defTabSz="584200">
        <a:defRPr>
          <a:solidFill>
            <a:schemeClr val="tx1"/>
          </a:solidFill>
          <a:latin typeface="+mn-lt"/>
          <a:ea typeface="+mn-ea"/>
          <a:cs typeface="+mn-cs"/>
          <a:sym typeface="Helvetica Light"/>
        </a:defRPr>
      </a:lvl1pPr>
      <a:lvl2pPr indent="228600" algn="ctr" defTabSz="584200">
        <a:defRPr>
          <a:solidFill>
            <a:schemeClr val="tx1"/>
          </a:solidFill>
          <a:latin typeface="+mn-lt"/>
          <a:ea typeface="+mn-ea"/>
          <a:cs typeface="+mn-cs"/>
          <a:sym typeface="Helvetica Light"/>
        </a:defRPr>
      </a:lvl2pPr>
      <a:lvl3pPr indent="457200" algn="ctr" defTabSz="584200">
        <a:defRPr>
          <a:solidFill>
            <a:schemeClr val="tx1"/>
          </a:solidFill>
          <a:latin typeface="+mn-lt"/>
          <a:ea typeface="+mn-ea"/>
          <a:cs typeface="+mn-cs"/>
          <a:sym typeface="Helvetica Light"/>
        </a:defRPr>
      </a:lvl3pPr>
      <a:lvl4pPr indent="685800" algn="ctr" defTabSz="584200">
        <a:defRPr>
          <a:solidFill>
            <a:schemeClr val="tx1"/>
          </a:solidFill>
          <a:latin typeface="+mn-lt"/>
          <a:ea typeface="+mn-ea"/>
          <a:cs typeface="+mn-cs"/>
          <a:sym typeface="Helvetica Light"/>
        </a:defRPr>
      </a:lvl4pPr>
      <a:lvl5pPr indent="914400" algn="ctr" defTabSz="584200">
        <a:defRPr>
          <a:solidFill>
            <a:schemeClr val="tx1"/>
          </a:solidFill>
          <a:latin typeface="+mn-lt"/>
          <a:ea typeface="+mn-ea"/>
          <a:cs typeface="+mn-cs"/>
          <a:sym typeface="Helvetica Light"/>
        </a:defRPr>
      </a:lvl5pPr>
      <a:lvl6pPr indent="1143000" algn="ctr" defTabSz="584200">
        <a:defRPr>
          <a:solidFill>
            <a:schemeClr val="tx1"/>
          </a:solidFill>
          <a:latin typeface="+mn-lt"/>
          <a:ea typeface="+mn-ea"/>
          <a:cs typeface="+mn-cs"/>
          <a:sym typeface="Helvetica Light"/>
        </a:defRPr>
      </a:lvl6pPr>
      <a:lvl7pPr indent="1371600" algn="ctr" defTabSz="584200">
        <a:defRPr>
          <a:solidFill>
            <a:schemeClr val="tx1"/>
          </a:solidFill>
          <a:latin typeface="+mn-lt"/>
          <a:ea typeface="+mn-ea"/>
          <a:cs typeface="+mn-cs"/>
          <a:sym typeface="Helvetica Light"/>
        </a:defRPr>
      </a:lvl7pPr>
      <a:lvl8pPr indent="1600200" algn="ctr" defTabSz="584200">
        <a:defRPr>
          <a:solidFill>
            <a:schemeClr val="tx1"/>
          </a:solidFill>
          <a:latin typeface="+mn-lt"/>
          <a:ea typeface="+mn-ea"/>
          <a:cs typeface="+mn-cs"/>
          <a:sym typeface="Helvetica Light"/>
        </a:defRPr>
      </a:lvl8pPr>
      <a:lvl9pPr indent="1828800" algn="ctr" defTabSz="584200">
        <a:defRPr>
          <a:solidFill>
            <a:schemeClr val="tx1"/>
          </a:solidFill>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 Id="rId3" Type="http://schemas.openxmlformats.org/officeDocument/2006/relationships/image" Target="../media/image3.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jpeg"/><Relationship Id="rId3" Type="http://schemas.openxmlformats.org/officeDocument/2006/relationships/image" Target="../media/image17.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jpeg"/><Relationship Id="rId3" Type="http://schemas.openxmlformats.org/officeDocument/2006/relationships/image" Target="../media/image18.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9.png"/><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3.png"/><Relationship Id="rId3" Type="http://schemas.openxmlformats.org/officeDocument/2006/relationships/image" Target="../media/image24.png"/><Relationship Id="rId4" Type="http://schemas.openxmlformats.org/officeDocument/2006/relationships/image" Target="../media/image7.jpe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8.png"/><Relationship Id="rId3" Type="http://schemas.openxmlformats.org/officeDocument/2006/relationships/image" Target="../media/image29.png"/><Relationship Id="rId4" Type="http://schemas.openxmlformats.org/officeDocument/2006/relationships/image" Target="../media/image2.tif"/><Relationship Id="rId5" Type="http://schemas.openxmlformats.org/officeDocument/2006/relationships/image" Target="../media/image30.png"/><Relationship Id="rId6" Type="http://schemas.openxmlformats.org/officeDocument/2006/relationships/image" Target="../media/image3.tif"/><Relationship Id="rId7" Type="http://schemas.openxmlformats.org/officeDocument/2006/relationships/image" Target="../media/image31.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png"/><Relationship Id="rId3" Type="http://schemas.openxmlformats.org/officeDocument/2006/relationships/image" Target="../media/image33.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 Id="rId3" Type="http://schemas.openxmlformats.org/officeDocument/2006/relationships/image" Target="../media/image34.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jpeg"/><Relationship Id="rId3" Type="http://schemas.openxmlformats.org/officeDocument/2006/relationships/image" Target="../media/image35.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hyperlink" Target="http://facebook.com/TheBibleBox" TargetMode="External"/><Relationship Id="rId5" Type="http://schemas.openxmlformats.org/officeDocument/2006/relationships/image" Target="../media/image5.png"/><Relationship Id="rId6" Type="http://schemas.openxmlformats.org/officeDocument/2006/relationships/hyperlink" Target="http://www.twitter.com/theBibleBox" TargetMode="External"/><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hyperlink" Target="https://plus.google.com/+BibleboxOrg" TargetMode="External"/><Relationship Id="rId10" Type="http://schemas.openxmlformats.org/officeDocument/2006/relationships/hyperlink" Target="http://BibleBox.org" TargetMode="External"/><Relationship Id="rId11" Type="http://schemas.openxmlformats.org/officeDocument/2006/relationships/image" Target="../media/image8.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tif"/><Relationship Id="rId3" Type="http://schemas.openxmlformats.org/officeDocument/2006/relationships/image" Target="../media/image5.tif"/><Relationship Id="rId4" Type="http://schemas.openxmlformats.org/officeDocument/2006/relationships/image" Target="../media/image6.tif"/></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5.jpeg"/><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 Id="rId3" Type="http://schemas.openxmlformats.org/officeDocument/2006/relationships/hyperlink" Target="http://www.BibleBox.org/make-your-own" TargetMode="External"/></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jpeg"/><Relationship Id="rId3" Type="http://schemas.openxmlformats.org/officeDocument/2006/relationships/hyperlink" Target="http://BibleHub.org" TargetMode="External"/><Relationship Id="rId4" Type="http://schemas.openxmlformats.org/officeDocument/2006/relationships/hyperlink" Target="http://www.facebook.com/TheBibleBox" TargetMode="External"/><Relationship Id="rId5" Type="http://schemas.openxmlformats.org/officeDocument/2006/relationships/hyperlink" Target="http://www.twitter.com/thebiblebox" TargetMode="External"/><Relationship Id="rId6" Type="http://schemas.openxmlformats.org/officeDocument/2006/relationships/hyperlink" Target="https://plus.google.com/+BibleboxOrg/posts" TargetMode="Externa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hyperlink" Target="mailto:smythec@gmail.com" TargetMode="External"/><Relationship Id="rId5" Type="http://schemas.openxmlformats.org/officeDocument/2006/relationships/hyperlink" Target="http://BibleBox.org" TargetMode="Externa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tif"/><Relationship Id="rId3" Type="http://schemas.openxmlformats.org/officeDocument/2006/relationships/image" Target="../media/image9.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0.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1.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jpeg"/><Relationship Id="rId3" Type="http://schemas.openxmlformats.org/officeDocument/2006/relationships/image" Target="../media/image12.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eg"/><Relationship Id="rId3" Type="http://schemas.openxmlformats.org/officeDocument/2006/relationships/image" Target="../media/image13.png"/><Relationship Id="rId4" Type="http://schemas.openxmlformats.org/officeDocument/2006/relationships/image" Target="../media/image14.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jpeg"/><Relationship Id="rId3" Type="http://schemas.openxmlformats.org/officeDocument/2006/relationships/image" Target="../media/image15.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jpeg"/><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 name="logo_BibleBox 2435x513.png"/>
          <p:cNvPicPr/>
          <p:nvPr/>
        </p:nvPicPr>
        <p:blipFill>
          <a:blip r:embed="rId2">
            <a:extLst/>
          </a:blip>
          <a:stretch>
            <a:fillRect/>
          </a:stretch>
        </p:blipFill>
        <p:spPr>
          <a:xfrm>
            <a:off x="1563264" y="2612063"/>
            <a:ext cx="9878272" cy="2081131"/>
          </a:xfrm>
          <a:prstGeom prst="rect">
            <a:avLst/>
          </a:prstGeom>
          <a:ln w="12700">
            <a:miter lim="400000"/>
          </a:ln>
          <a:effectLst>
            <a:outerShdw sx="100000" sy="100000" kx="0" ky="0" algn="b" rotWithShape="0" blurRad="838200" dist="76200" dir="0">
              <a:srgbClr val="000000">
                <a:alpha val="75000"/>
              </a:srgbClr>
            </a:outerShdw>
          </a:effectLst>
        </p:spPr>
      </p:pic>
      <p:pic>
        <p:nvPicPr>
          <p:cNvPr id="33" name="biblebox device.png"/>
          <p:cNvPicPr/>
          <p:nvPr/>
        </p:nvPicPr>
        <p:blipFill>
          <a:blip r:embed="rId3">
            <a:extLst/>
          </a:blip>
          <a:stretch>
            <a:fillRect/>
          </a:stretch>
        </p:blipFill>
        <p:spPr>
          <a:xfrm>
            <a:off x="3659426" y="5414371"/>
            <a:ext cx="5685948" cy="2444958"/>
          </a:xfrm>
          <a:prstGeom prst="rect">
            <a:avLst/>
          </a:prstGeom>
          <a:ln w="12700">
            <a:miter lim="400000"/>
          </a:ln>
        </p:spPr>
      </p:pic>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88" name="Group 88"/>
          <p:cNvGrpSpPr/>
          <p:nvPr/>
        </p:nvGrpSpPr>
        <p:grpSpPr>
          <a:xfrm>
            <a:off x="2171306" y="774844"/>
            <a:ext cx="8662188" cy="6638954"/>
            <a:chOff x="-127000" y="-88900"/>
            <a:chExt cx="8662187" cy="6638952"/>
          </a:xfrm>
        </p:grpSpPr>
        <p:pic>
          <p:nvPicPr>
            <p:cNvPr id="87" name="librarybox-1.jpg"/>
            <p:cNvPicPr/>
            <p:nvPr/>
          </p:nvPicPr>
          <p:blipFill>
            <a:blip r:embed="rId2">
              <a:extLst/>
            </a:blip>
            <a:srcRect l="20" t="0" r="20" b="0"/>
            <a:stretch>
              <a:fillRect/>
            </a:stretch>
          </p:blipFill>
          <p:spPr>
            <a:xfrm>
              <a:off x="0" y="0"/>
              <a:ext cx="8408188" cy="6308753"/>
            </a:xfrm>
            <a:prstGeom prst="rect">
              <a:avLst/>
            </a:prstGeom>
            <a:ln>
              <a:noFill/>
            </a:ln>
            <a:effectLst/>
          </p:spPr>
        </p:pic>
        <p:pic>
          <p:nvPicPr>
            <p:cNvPr id="86" name=""/>
            <p:cNvPicPr/>
            <p:nvPr/>
          </p:nvPicPr>
          <p:blipFill>
            <a:blip r:embed="rId3">
              <a:extLst/>
            </a:blip>
            <a:stretch>
              <a:fillRect/>
            </a:stretch>
          </p:blipFill>
          <p:spPr>
            <a:xfrm>
              <a:off x="-127000" y="-88900"/>
              <a:ext cx="8662188" cy="6638953"/>
            </a:xfrm>
            <a:prstGeom prst="rect">
              <a:avLst/>
            </a:prstGeom>
            <a:effectLst/>
          </p:spPr>
        </p:pic>
      </p:grpSp>
      <p:sp>
        <p:nvSpPr>
          <p:cNvPr id="89" name="Shape 89"/>
          <p:cNvSpPr/>
          <p:nvPr>
            <p:ph type="title" idx="4294967295"/>
          </p:nvPr>
        </p:nvSpPr>
        <p:spPr>
          <a:xfrm>
            <a:off x="4111621" y="7529434"/>
            <a:ext cx="4781558" cy="1212904"/>
          </a:xfrm>
          <a:prstGeom prst="rect">
            <a:avLst/>
          </a:prstGeom>
        </p:spPr>
        <p:txBody>
          <a:bodyPr/>
          <a:lstStyle>
            <a:lvl1pPr defTabSz="473201">
              <a:defRPr sz="6480"/>
            </a:lvl1pPr>
          </a:lstStyle>
          <a:p>
            <a:pPr lvl="0">
              <a:defRPr b="0" sz="1800"/>
            </a:pPr>
            <a:r>
              <a:rPr b="1" sz="6480"/>
              <a:t>Librarybox</a:t>
            </a:r>
          </a:p>
        </p:txBody>
      </p:sp>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93" name="Group 93"/>
          <p:cNvGrpSpPr/>
          <p:nvPr/>
        </p:nvGrpSpPr>
        <p:grpSpPr>
          <a:xfrm>
            <a:off x="1598235" y="376736"/>
            <a:ext cx="9808330" cy="7498914"/>
            <a:chOff x="-126999" y="-380563"/>
            <a:chExt cx="9808329" cy="7498912"/>
          </a:xfrm>
        </p:grpSpPr>
        <p:pic>
          <p:nvPicPr>
            <p:cNvPr id="92" name="BibleBox package.JPG"/>
            <p:cNvPicPr/>
            <p:nvPr/>
          </p:nvPicPr>
          <p:blipFill>
            <a:blip r:embed="rId2">
              <a:extLst/>
            </a:blip>
            <a:srcRect l="1951" t="0" r="1951" b="0"/>
            <a:stretch>
              <a:fillRect/>
            </a:stretch>
          </p:blipFill>
          <p:spPr>
            <a:xfrm>
              <a:off x="0" y="0"/>
              <a:ext cx="9554330" cy="6585386"/>
            </a:xfrm>
            <a:prstGeom prst="rect">
              <a:avLst/>
            </a:prstGeom>
            <a:ln>
              <a:noFill/>
            </a:ln>
            <a:effectLst/>
          </p:spPr>
        </p:pic>
        <p:pic>
          <p:nvPicPr>
            <p:cNvPr id="91" name=""/>
            <p:cNvPicPr/>
            <p:nvPr/>
          </p:nvPicPr>
          <p:blipFill>
            <a:blip r:embed="rId3">
              <a:extLst/>
            </a:blip>
            <a:stretch>
              <a:fillRect/>
            </a:stretch>
          </p:blipFill>
          <p:spPr>
            <a:xfrm>
              <a:off x="-127000" y="-380564"/>
              <a:ext cx="9808330" cy="7498914"/>
            </a:xfrm>
            <a:prstGeom prst="rect">
              <a:avLst/>
            </a:prstGeom>
            <a:effectLst/>
          </p:spPr>
        </p:pic>
      </p:grpSp>
      <p:sp>
        <p:nvSpPr>
          <p:cNvPr id="94" name="Shape 94"/>
          <p:cNvSpPr/>
          <p:nvPr>
            <p:ph type="title" idx="4294967295"/>
          </p:nvPr>
        </p:nvSpPr>
        <p:spPr>
          <a:xfrm>
            <a:off x="4111621" y="7858075"/>
            <a:ext cx="4781558" cy="1212904"/>
          </a:xfrm>
          <a:prstGeom prst="rect">
            <a:avLst/>
          </a:prstGeom>
        </p:spPr>
        <p:txBody>
          <a:bodyPr/>
          <a:lstStyle>
            <a:lvl1pPr defTabSz="473201">
              <a:defRPr sz="6480"/>
            </a:lvl1pPr>
          </a:lstStyle>
          <a:p>
            <a:pPr lvl="0">
              <a:defRPr b="0" sz="1800"/>
            </a:pPr>
            <a:r>
              <a:rPr b="1" sz="6480"/>
              <a:t>BibleBox</a:t>
            </a:r>
          </a:p>
        </p:txBody>
      </p:sp>
    </p:spTree>
  </p:cSld>
  <p:clrMapOvr>
    <a:masterClrMapping/>
  </p:clrMapOvr>
  <p:transitio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6" name="Shape 96"/>
          <p:cNvSpPr/>
          <p:nvPr>
            <p:ph type="body" idx="1"/>
          </p:nvPr>
        </p:nvSpPr>
        <p:spPr>
          <a:xfrm>
            <a:off x="952500" y="2612073"/>
            <a:ext cx="11099800" cy="5965425"/>
          </a:xfrm>
          <a:prstGeom prst="rect">
            <a:avLst/>
          </a:prstGeom>
          <a:ln w="9525">
            <a:bevel/>
          </a:ln>
        </p:spPr>
        <p:txBody>
          <a:bodyPr/>
          <a:lstStyle/>
          <a:p>
            <a:pPr lvl="0">
              <a:spcBef>
                <a:spcPts val="900"/>
              </a:spcBef>
              <a:buSzPct val="69000"/>
              <a:defRPr sz="1800"/>
            </a:pPr>
            <a:r>
              <a:rPr b="1" sz="4300">
                <a:solidFill>
                  <a:srgbClr val="164F86"/>
                </a:solidFill>
                <a:latin typeface="+mj-lt"/>
                <a:ea typeface="+mj-ea"/>
                <a:cs typeface="+mj-cs"/>
                <a:sym typeface="Open Sans"/>
              </a:rPr>
              <a:t>Turn on the BibleBox</a:t>
            </a:r>
            <a:endParaRPr b="1" sz="4300">
              <a:solidFill>
                <a:srgbClr val="164F86"/>
              </a:solidFill>
              <a:latin typeface="+mj-lt"/>
              <a:ea typeface="+mj-ea"/>
              <a:cs typeface="+mj-cs"/>
              <a:sym typeface="Open Sans"/>
            </a:endParaRPr>
          </a:p>
          <a:p>
            <a:pPr lvl="0">
              <a:spcBef>
                <a:spcPts val="900"/>
              </a:spcBef>
              <a:buSzPct val="69000"/>
              <a:defRPr sz="1800"/>
            </a:pPr>
            <a:r>
              <a:rPr b="1" sz="4300">
                <a:solidFill>
                  <a:srgbClr val="164F86"/>
                </a:solidFill>
                <a:latin typeface="+mj-lt"/>
                <a:ea typeface="+mj-ea"/>
                <a:cs typeface="+mj-cs"/>
                <a:sym typeface="Open Sans"/>
              </a:rPr>
              <a:t>connect device to “BibleBox files” SSID</a:t>
            </a:r>
            <a:endParaRPr b="1" sz="4300">
              <a:solidFill>
                <a:srgbClr val="164F86"/>
              </a:solidFill>
              <a:latin typeface="+mj-lt"/>
              <a:ea typeface="+mj-ea"/>
              <a:cs typeface="+mj-cs"/>
              <a:sym typeface="Open Sans"/>
            </a:endParaRPr>
          </a:p>
          <a:p>
            <a:pPr lvl="0">
              <a:spcBef>
                <a:spcPts val="900"/>
              </a:spcBef>
              <a:buSzPct val="69000"/>
              <a:defRPr sz="1800"/>
            </a:pPr>
            <a:r>
              <a:rPr b="1" sz="4300">
                <a:solidFill>
                  <a:srgbClr val="164F86"/>
                </a:solidFill>
                <a:latin typeface="+mj-lt"/>
                <a:ea typeface="+mj-ea"/>
                <a:cs typeface="+mj-cs"/>
                <a:sym typeface="Open Sans"/>
              </a:rPr>
              <a:t>open the web browser</a:t>
            </a:r>
            <a:endParaRPr b="1" sz="4300">
              <a:solidFill>
                <a:srgbClr val="164F86"/>
              </a:solidFill>
              <a:latin typeface="+mj-lt"/>
              <a:ea typeface="+mj-ea"/>
              <a:cs typeface="+mj-cs"/>
              <a:sym typeface="Open Sans"/>
            </a:endParaRPr>
          </a:p>
          <a:p>
            <a:pPr lvl="0">
              <a:spcBef>
                <a:spcPts val="900"/>
              </a:spcBef>
              <a:buSzPct val="69000"/>
              <a:defRPr sz="1800"/>
            </a:pPr>
            <a:r>
              <a:rPr b="1" sz="4300">
                <a:solidFill>
                  <a:srgbClr val="164F86"/>
                </a:solidFill>
                <a:latin typeface="+mj-lt"/>
                <a:ea typeface="+mj-ea"/>
                <a:cs typeface="+mj-cs"/>
                <a:sym typeface="Open Sans"/>
              </a:rPr>
              <a:t>browse to any http:// site and the BibleBox website will open instead</a:t>
            </a:r>
            <a:endParaRPr b="1" sz="4300">
              <a:solidFill>
                <a:srgbClr val="164F86"/>
              </a:solidFill>
              <a:latin typeface="+mj-lt"/>
              <a:ea typeface="+mj-ea"/>
              <a:cs typeface="+mj-cs"/>
              <a:sym typeface="Open Sans"/>
            </a:endParaRPr>
          </a:p>
          <a:p>
            <a:pPr lvl="0">
              <a:spcBef>
                <a:spcPts val="900"/>
              </a:spcBef>
              <a:buSzPct val="69000"/>
              <a:defRPr sz="1800"/>
            </a:pPr>
            <a:r>
              <a:rPr b="1" sz="4300">
                <a:solidFill>
                  <a:srgbClr val="164F86"/>
                </a:solidFill>
                <a:latin typeface="+mj-lt"/>
                <a:ea typeface="+mj-ea"/>
                <a:cs typeface="+mj-cs"/>
                <a:sym typeface="Open Sans"/>
              </a:rPr>
              <a:t>open, access, download free content</a:t>
            </a:r>
            <a:endParaRPr b="1" sz="4300">
              <a:solidFill>
                <a:srgbClr val="164F86"/>
              </a:solidFill>
              <a:latin typeface="+mj-lt"/>
              <a:ea typeface="+mj-ea"/>
              <a:cs typeface="+mj-cs"/>
              <a:sym typeface="Open Sans"/>
            </a:endParaRPr>
          </a:p>
          <a:p>
            <a:pPr lvl="0">
              <a:spcBef>
                <a:spcPts val="900"/>
              </a:spcBef>
              <a:buSzPct val="69000"/>
              <a:defRPr sz="1800"/>
            </a:pPr>
            <a:r>
              <a:rPr b="1" sz="4300">
                <a:solidFill>
                  <a:srgbClr val="164F86"/>
                </a:solidFill>
                <a:latin typeface="+mj-lt"/>
                <a:ea typeface="+mj-ea"/>
                <a:cs typeface="+mj-cs"/>
                <a:sym typeface="Open Sans"/>
              </a:rPr>
              <a:t>access html courses</a:t>
            </a:r>
          </a:p>
        </p:txBody>
      </p:sp>
      <p:sp>
        <p:nvSpPr>
          <p:cNvPr id="97" name="Shape 97"/>
          <p:cNvSpPr/>
          <p:nvPr>
            <p:ph type="title" idx="4294967295"/>
          </p:nvPr>
        </p:nvSpPr>
        <p:spPr>
          <a:xfrm>
            <a:off x="449619" y="909662"/>
            <a:ext cx="7270698" cy="1212904"/>
          </a:xfrm>
          <a:prstGeom prst="rect">
            <a:avLst/>
          </a:prstGeom>
        </p:spPr>
        <p:txBody>
          <a:bodyPr/>
          <a:lstStyle>
            <a:lvl1pPr defTabSz="455675">
              <a:defRPr i="1" sz="6240"/>
            </a:lvl1pPr>
          </a:lstStyle>
          <a:p>
            <a:pPr lvl="0">
              <a:defRPr b="0" i="0" sz="1800"/>
            </a:pPr>
            <a:r>
              <a:rPr b="1" i="1" sz="6240"/>
              <a:t>How does it work?</a:t>
            </a:r>
          </a:p>
        </p:txBody>
      </p:sp>
      <p:pic>
        <p:nvPicPr>
          <p:cNvPr id="98" name="biblebox device.png"/>
          <p:cNvPicPr/>
          <p:nvPr/>
        </p:nvPicPr>
        <p:blipFill>
          <a:blip r:embed="rId2">
            <a:extLst/>
          </a:blip>
          <a:stretch>
            <a:fillRect/>
          </a:stretch>
        </p:blipFill>
        <p:spPr>
          <a:xfrm>
            <a:off x="8501271" y="617748"/>
            <a:ext cx="3629728" cy="1560784"/>
          </a:xfrm>
          <a:prstGeom prst="rect">
            <a:avLst/>
          </a:prstGeom>
          <a:ln w="12700">
            <a:miter lim="400000"/>
          </a:ln>
        </p:spPr>
      </p:pic>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0" name="BBox iPhone 5 Home screen.png"/>
          <p:cNvPicPr/>
          <p:nvPr/>
        </p:nvPicPr>
        <p:blipFill>
          <a:blip r:embed="rId2">
            <a:extLst/>
          </a:blip>
          <a:srcRect l="0" t="7880" r="0" b="7880"/>
          <a:stretch>
            <a:fillRect/>
          </a:stretch>
        </p:blipFill>
        <p:spPr>
          <a:xfrm>
            <a:off x="842952" y="513410"/>
            <a:ext cx="5334001" cy="7975601"/>
          </a:xfrm>
          <a:prstGeom prst="rect">
            <a:avLst/>
          </a:prstGeom>
          <a:ln w="63500">
            <a:solidFill>
              <a:srgbClr val="F3F7F5"/>
            </a:solidFill>
            <a:miter lim="400000"/>
          </a:ln>
          <a:effectLst>
            <a:outerShdw sx="100000" sy="100000" kx="0" ky="0" algn="b" rotWithShape="0" blurRad="50800" dist="25400" dir="3600000">
              <a:srgbClr val="000000">
                <a:alpha val="70000"/>
              </a:srgbClr>
            </a:outerShdw>
          </a:effectLst>
        </p:spPr>
      </p:pic>
      <p:pic>
        <p:nvPicPr>
          <p:cNvPr id="101" name="BBox SS Mac safari home large.jpg"/>
          <p:cNvPicPr/>
          <p:nvPr/>
        </p:nvPicPr>
        <p:blipFill>
          <a:blip r:embed="rId3">
            <a:extLst/>
          </a:blip>
          <a:srcRect l="0" t="0" r="0" b="0"/>
          <a:stretch>
            <a:fillRect/>
          </a:stretch>
        </p:blipFill>
        <p:spPr>
          <a:xfrm>
            <a:off x="6608753" y="4852081"/>
            <a:ext cx="5334001" cy="3501958"/>
          </a:xfrm>
          <a:prstGeom prst="rect">
            <a:avLst/>
          </a:prstGeom>
          <a:ln w="63500">
            <a:solidFill>
              <a:srgbClr val="F3F7F5"/>
            </a:solidFill>
            <a:miter lim="400000"/>
          </a:ln>
          <a:effectLst>
            <a:outerShdw sx="100000" sy="100000" kx="0" ky="0" algn="b" rotWithShape="0" blurRad="50800" dist="25400" dir="3600000">
              <a:srgbClr val="000000">
                <a:alpha val="70000"/>
              </a:srgbClr>
            </a:outerShdw>
          </a:effectLst>
        </p:spPr>
      </p:pic>
      <p:pic>
        <p:nvPicPr>
          <p:cNvPr id="102" name="BBox SS Mac safari home page.jpg"/>
          <p:cNvPicPr/>
          <p:nvPr/>
        </p:nvPicPr>
        <p:blipFill>
          <a:blip r:embed="rId4">
            <a:extLst/>
          </a:blip>
          <a:srcRect l="0" t="0" r="0" b="0"/>
          <a:stretch>
            <a:fillRect/>
          </a:stretch>
        </p:blipFill>
        <p:spPr>
          <a:xfrm>
            <a:off x="6627309" y="513410"/>
            <a:ext cx="5309325" cy="3771901"/>
          </a:xfrm>
          <a:prstGeom prst="rect">
            <a:avLst/>
          </a:prstGeom>
          <a:ln w="63500">
            <a:solidFill>
              <a:srgbClr val="F3F7F5"/>
            </a:solidFill>
            <a:miter lim="400000"/>
          </a:ln>
          <a:effectLst>
            <a:outerShdw sx="100000" sy="100000" kx="0" ky="0" algn="b" rotWithShape="0" blurRad="50800" dist="25400" dir="3600000">
              <a:srgbClr val="000000">
                <a:alpha val="70000"/>
              </a:srgbClr>
            </a:outerShdw>
          </a:effectLst>
        </p:spPr>
      </p:pic>
      <p:pic>
        <p:nvPicPr>
          <p:cNvPr id="103" name=""/>
          <p:cNvPicPr/>
          <p:nvPr/>
        </p:nvPicPr>
        <p:blipFill>
          <a:blip r:embed="rId5">
            <a:extLst/>
          </a:blip>
          <a:stretch>
            <a:fillRect/>
          </a:stretch>
        </p:blipFill>
        <p:spPr>
          <a:xfrm>
            <a:off x="235959" y="4763890"/>
            <a:ext cx="1859869" cy="914401"/>
          </a:xfrm>
          <a:prstGeom prst="rect">
            <a:avLst/>
          </a:prstGeom>
          <a:effectLst>
            <a:outerShdw sx="100000" sy="100000" kx="0" ky="0" algn="b" rotWithShape="0" blurRad="88900" dist="79010" dir="2388334">
              <a:srgbClr val="000000">
                <a:alpha val="79310"/>
              </a:srgbClr>
            </a:outerShdw>
          </a:effectLst>
        </p:spPr>
      </p:pic>
      <p:pic>
        <p:nvPicPr>
          <p:cNvPr id="104" name=""/>
          <p:cNvPicPr/>
          <p:nvPr/>
        </p:nvPicPr>
        <p:blipFill>
          <a:blip r:embed="rId6">
            <a:extLst/>
          </a:blip>
          <a:stretch>
            <a:fillRect/>
          </a:stretch>
        </p:blipFill>
        <p:spPr>
          <a:xfrm>
            <a:off x="10294173" y="2161254"/>
            <a:ext cx="1778509" cy="914401"/>
          </a:xfrm>
          <a:prstGeom prst="rect">
            <a:avLst/>
          </a:prstGeom>
          <a:effectLst>
            <a:outerShdw sx="100000" sy="100000" kx="0" ky="0" algn="b" rotWithShape="0" blurRad="88900" dist="79010" dir="2388334">
              <a:srgbClr val="000000">
                <a:alpha val="79310"/>
              </a:srgbClr>
            </a:outerShdw>
          </a:effectLst>
        </p:spPr>
      </p:pic>
      <p:pic>
        <p:nvPicPr>
          <p:cNvPr id="105" name=""/>
          <p:cNvPicPr/>
          <p:nvPr/>
        </p:nvPicPr>
        <p:blipFill>
          <a:blip r:embed="rId7">
            <a:extLst/>
          </a:blip>
          <a:stretch>
            <a:fillRect/>
          </a:stretch>
        </p:blipFill>
        <p:spPr>
          <a:xfrm>
            <a:off x="9631710" y="6768839"/>
            <a:ext cx="2759144" cy="914401"/>
          </a:xfrm>
          <a:prstGeom prst="rect">
            <a:avLst/>
          </a:prstGeom>
          <a:effectLst>
            <a:outerShdw sx="100000" sy="100000" kx="0" ky="0" algn="b" rotWithShape="0" blurRad="88900" dist="79010" dir="2388334">
              <a:srgbClr val="000000">
                <a:alpha val="79310"/>
              </a:srgbClr>
            </a:outerShdw>
          </a:effectLst>
        </p:spPr>
      </p:pic>
      <p:sp>
        <p:nvSpPr>
          <p:cNvPr id="106" name="Shape 106"/>
          <p:cNvSpPr/>
          <p:nvPr>
            <p:ph type="title" idx="4294967295"/>
          </p:nvPr>
        </p:nvSpPr>
        <p:spPr>
          <a:xfrm>
            <a:off x="6489638" y="8573050"/>
            <a:ext cx="5572229" cy="798435"/>
          </a:xfrm>
          <a:prstGeom prst="rect">
            <a:avLst/>
          </a:prstGeom>
        </p:spPr>
        <p:txBody>
          <a:bodyPr/>
          <a:lstStyle>
            <a:lvl1pPr defTabSz="233679">
              <a:defRPr sz="3200"/>
            </a:lvl1pPr>
          </a:lstStyle>
          <a:p>
            <a:pPr lvl="0">
              <a:defRPr b="0" sz="1800"/>
            </a:pPr>
            <a:r>
              <a:rPr b="1" sz="3200"/>
              <a:t>responsive web design</a:t>
            </a:r>
            <a:endParaRPr b="1" sz="3200"/>
          </a:p>
        </p:txBody>
      </p:sp>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10" name="Group 110"/>
          <p:cNvGrpSpPr/>
          <p:nvPr/>
        </p:nvGrpSpPr>
        <p:grpSpPr>
          <a:xfrm>
            <a:off x="1069106" y="800100"/>
            <a:ext cx="5100788" cy="7577300"/>
            <a:chOff x="-126999" y="-88899"/>
            <a:chExt cx="5100786" cy="7577299"/>
          </a:xfrm>
        </p:grpSpPr>
        <p:pic>
          <p:nvPicPr>
            <p:cNvPr id="109" name="BBox iPhone 5 files.png"/>
            <p:cNvPicPr/>
            <p:nvPr/>
          </p:nvPicPr>
          <p:blipFill>
            <a:blip r:embed="rId2">
              <a:extLst/>
            </a:blip>
            <a:srcRect l="0" t="7880" r="0" b="7880"/>
            <a:stretch>
              <a:fillRect/>
            </a:stretch>
          </p:blipFill>
          <p:spPr>
            <a:xfrm>
              <a:off x="0" y="0"/>
              <a:ext cx="4846787" cy="7247100"/>
            </a:xfrm>
            <a:prstGeom prst="rect">
              <a:avLst/>
            </a:prstGeom>
            <a:ln>
              <a:noFill/>
            </a:ln>
            <a:effectLst/>
          </p:spPr>
        </p:pic>
        <p:pic>
          <p:nvPicPr>
            <p:cNvPr id="108" name=""/>
            <p:cNvPicPr/>
            <p:nvPr/>
          </p:nvPicPr>
          <p:blipFill>
            <a:blip r:embed="rId3">
              <a:extLst/>
            </a:blip>
            <a:stretch>
              <a:fillRect/>
            </a:stretch>
          </p:blipFill>
          <p:spPr>
            <a:xfrm>
              <a:off x="-127000" y="-88900"/>
              <a:ext cx="5100787" cy="7577300"/>
            </a:xfrm>
            <a:prstGeom prst="rect">
              <a:avLst/>
            </a:prstGeom>
            <a:effectLst/>
          </p:spPr>
        </p:pic>
      </p:grpSp>
      <p:grpSp>
        <p:nvGrpSpPr>
          <p:cNvPr id="113" name="Group 113"/>
          <p:cNvGrpSpPr/>
          <p:nvPr/>
        </p:nvGrpSpPr>
        <p:grpSpPr>
          <a:xfrm>
            <a:off x="6840826" y="4659509"/>
            <a:ext cx="5101385" cy="3757993"/>
            <a:chOff x="-143986" y="-131931"/>
            <a:chExt cx="5101383" cy="3757992"/>
          </a:xfrm>
        </p:grpSpPr>
        <p:pic>
          <p:nvPicPr>
            <p:cNvPr id="112" name="BBox SS Mac safari home large.jpg"/>
            <p:cNvPicPr/>
            <p:nvPr/>
          </p:nvPicPr>
          <p:blipFill>
            <a:blip r:embed="rId4">
              <a:extLst/>
            </a:blip>
            <a:srcRect l="0" t="0" r="13894" b="8099"/>
            <a:stretch>
              <a:fillRect/>
            </a:stretch>
          </p:blipFill>
          <p:spPr>
            <a:xfrm>
              <a:off x="0" y="0"/>
              <a:ext cx="4830398" cy="3384761"/>
            </a:xfrm>
            <a:prstGeom prst="rect">
              <a:avLst/>
            </a:prstGeom>
            <a:ln>
              <a:noFill/>
            </a:ln>
            <a:effectLst/>
          </p:spPr>
        </p:pic>
        <p:pic>
          <p:nvPicPr>
            <p:cNvPr id="111" name=""/>
            <p:cNvPicPr/>
            <p:nvPr/>
          </p:nvPicPr>
          <p:blipFill>
            <a:blip r:embed="rId5">
              <a:extLst/>
            </a:blip>
            <a:stretch>
              <a:fillRect/>
            </a:stretch>
          </p:blipFill>
          <p:spPr>
            <a:xfrm>
              <a:off x="-143987" y="-131933"/>
              <a:ext cx="5101385" cy="3757994"/>
            </a:xfrm>
            <a:prstGeom prst="rect">
              <a:avLst/>
            </a:prstGeom>
            <a:effectLst/>
          </p:spPr>
        </p:pic>
      </p:grpSp>
      <p:grpSp>
        <p:nvGrpSpPr>
          <p:cNvPr id="116" name="Group 116"/>
          <p:cNvGrpSpPr/>
          <p:nvPr/>
        </p:nvGrpSpPr>
        <p:grpSpPr>
          <a:xfrm>
            <a:off x="6840826" y="800100"/>
            <a:ext cx="5101385" cy="3757993"/>
            <a:chOff x="-127000" y="-90507"/>
            <a:chExt cx="5101383" cy="3757992"/>
          </a:xfrm>
        </p:grpSpPr>
        <p:pic>
          <p:nvPicPr>
            <p:cNvPr id="115" name="BBox iPhone 5 chatbox.png"/>
            <p:cNvPicPr/>
            <p:nvPr/>
          </p:nvPicPr>
          <p:blipFill>
            <a:blip r:embed="rId6">
              <a:extLst/>
            </a:blip>
            <a:srcRect l="148" t="0" r="148" b="60298"/>
            <a:stretch>
              <a:fillRect/>
            </a:stretch>
          </p:blipFill>
          <p:spPr>
            <a:xfrm>
              <a:off x="0" y="0"/>
              <a:ext cx="4847384" cy="3426185"/>
            </a:xfrm>
            <a:prstGeom prst="rect">
              <a:avLst/>
            </a:prstGeom>
            <a:ln>
              <a:noFill/>
            </a:ln>
            <a:effectLst/>
          </p:spPr>
        </p:pic>
        <p:pic>
          <p:nvPicPr>
            <p:cNvPr id="114" name=""/>
            <p:cNvPicPr/>
            <p:nvPr/>
          </p:nvPicPr>
          <p:blipFill>
            <a:blip r:embed="rId7">
              <a:extLst/>
            </a:blip>
            <a:stretch>
              <a:fillRect/>
            </a:stretch>
          </p:blipFill>
          <p:spPr>
            <a:xfrm>
              <a:off x="-127000" y="-90508"/>
              <a:ext cx="5101384" cy="3757994"/>
            </a:xfrm>
            <a:prstGeom prst="rect">
              <a:avLst/>
            </a:prstGeom>
            <a:effectLst/>
          </p:spPr>
        </p:pic>
      </p:grpSp>
      <p:sp>
        <p:nvSpPr>
          <p:cNvPr id="117" name="Shape 117"/>
          <p:cNvSpPr/>
          <p:nvPr>
            <p:ph type="title" idx="4294967295"/>
          </p:nvPr>
        </p:nvSpPr>
        <p:spPr>
          <a:xfrm>
            <a:off x="4189955" y="8097143"/>
            <a:ext cx="4630809" cy="1471398"/>
          </a:xfrm>
          <a:prstGeom prst="rect">
            <a:avLst/>
          </a:prstGeom>
        </p:spPr>
        <p:txBody>
          <a:bodyPr/>
          <a:lstStyle>
            <a:lvl1pPr defTabSz="432308">
              <a:defRPr sz="5920"/>
            </a:lvl1pPr>
          </a:lstStyle>
          <a:p>
            <a:pPr lvl="0">
              <a:defRPr b="0" sz="1800"/>
            </a:pPr>
            <a:r>
              <a:rPr b="1" sz="5920"/>
              <a:t>screenshots</a:t>
            </a:r>
          </a:p>
        </p:txBody>
      </p:sp>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21" name="Group 121"/>
          <p:cNvGrpSpPr/>
          <p:nvPr/>
        </p:nvGrpSpPr>
        <p:grpSpPr>
          <a:xfrm>
            <a:off x="1041755" y="800099"/>
            <a:ext cx="5155490" cy="7659095"/>
            <a:chOff x="-126999" y="-93545"/>
            <a:chExt cx="5155489" cy="7659093"/>
          </a:xfrm>
        </p:grpSpPr>
        <p:pic>
          <p:nvPicPr>
            <p:cNvPr id="120" name="BBox iPhone 5 Stats.png"/>
            <p:cNvPicPr/>
            <p:nvPr/>
          </p:nvPicPr>
          <p:blipFill>
            <a:blip r:embed="rId2">
              <a:extLst/>
            </a:blip>
            <a:srcRect l="0" t="0" r="0" b="15814"/>
            <a:stretch>
              <a:fillRect/>
            </a:stretch>
          </p:blipFill>
          <p:spPr>
            <a:xfrm>
              <a:off x="0" y="0"/>
              <a:ext cx="4901490" cy="7324249"/>
            </a:xfrm>
            <a:prstGeom prst="rect">
              <a:avLst/>
            </a:prstGeom>
            <a:ln>
              <a:noFill/>
            </a:ln>
            <a:effectLst/>
          </p:spPr>
        </p:pic>
        <p:pic>
          <p:nvPicPr>
            <p:cNvPr id="119" name=""/>
            <p:cNvPicPr/>
            <p:nvPr/>
          </p:nvPicPr>
          <p:blipFill>
            <a:blip r:embed="rId3">
              <a:extLst/>
            </a:blip>
            <a:stretch>
              <a:fillRect/>
            </a:stretch>
          </p:blipFill>
          <p:spPr>
            <a:xfrm>
              <a:off x="-127000" y="-93545"/>
              <a:ext cx="5155490" cy="7659094"/>
            </a:xfrm>
            <a:prstGeom prst="rect">
              <a:avLst/>
            </a:prstGeom>
            <a:effectLst/>
          </p:spPr>
        </p:pic>
      </p:grpSp>
      <p:grpSp>
        <p:nvGrpSpPr>
          <p:cNvPr id="124" name="Group 124"/>
          <p:cNvGrpSpPr/>
          <p:nvPr/>
        </p:nvGrpSpPr>
        <p:grpSpPr>
          <a:xfrm>
            <a:off x="6871472" y="4722107"/>
            <a:ext cx="5040093" cy="3714652"/>
            <a:chOff x="-126999" y="-88899"/>
            <a:chExt cx="5040091" cy="3714650"/>
          </a:xfrm>
        </p:grpSpPr>
        <p:pic>
          <p:nvPicPr>
            <p:cNvPr id="123" name="pasted-image.tif"/>
            <p:cNvPicPr/>
            <p:nvPr/>
          </p:nvPicPr>
          <p:blipFill>
            <a:blip r:embed="rId4">
              <a:extLst/>
            </a:blip>
            <a:srcRect l="0" t="2857" r="0" b="2857"/>
            <a:stretch>
              <a:fillRect/>
            </a:stretch>
          </p:blipFill>
          <p:spPr>
            <a:xfrm>
              <a:off x="0" y="0"/>
              <a:ext cx="4786092" cy="3384451"/>
            </a:xfrm>
            <a:prstGeom prst="rect">
              <a:avLst/>
            </a:prstGeom>
            <a:ln>
              <a:noFill/>
            </a:ln>
            <a:effectLst/>
          </p:spPr>
        </p:pic>
        <p:pic>
          <p:nvPicPr>
            <p:cNvPr id="122" name=""/>
            <p:cNvPicPr/>
            <p:nvPr/>
          </p:nvPicPr>
          <p:blipFill>
            <a:blip r:embed="rId5">
              <a:extLst/>
            </a:blip>
            <a:stretch>
              <a:fillRect/>
            </a:stretch>
          </p:blipFill>
          <p:spPr>
            <a:xfrm>
              <a:off x="-127000" y="-88900"/>
              <a:ext cx="5040093" cy="3714651"/>
            </a:xfrm>
            <a:prstGeom prst="rect">
              <a:avLst/>
            </a:prstGeom>
            <a:effectLst/>
          </p:spPr>
        </p:pic>
      </p:grpSp>
      <p:grpSp>
        <p:nvGrpSpPr>
          <p:cNvPr id="127" name="Group 127"/>
          <p:cNvGrpSpPr/>
          <p:nvPr/>
        </p:nvGrpSpPr>
        <p:grpSpPr>
          <a:xfrm>
            <a:off x="6871472" y="800100"/>
            <a:ext cx="5040093" cy="3714651"/>
            <a:chOff x="-126999" y="-101498"/>
            <a:chExt cx="5040091" cy="3714650"/>
          </a:xfrm>
        </p:grpSpPr>
        <p:pic>
          <p:nvPicPr>
            <p:cNvPr id="126" name="pasted-image.tif"/>
            <p:cNvPicPr/>
            <p:nvPr/>
          </p:nvPicPr>
          <p:blipFill>
            <a:blip r:embed="rId6">
              <a:extLst/>
            </a:blip>
            <a:srcRect l="1944" t="0" r="1944" b="9719"/>
            <a:stretch>
              <a:fillRect/>
            </a:stretch>
          </p:blipFill>
          <p:spPr>
            <a:xfrm>
              <a:off x="0" y="0"/>
              <a:ext cx="4786092" cy="3371853"/>
            </a:xfrm>
            <a:prstGeom prst="rect">
              <a:avLst/>
            </a:prstGeom>
            <a:ln>
              <a:noFill/>
            </a:ln>
            <a:effectLst/>
          </p:spPr>
        </p:pic>
        <p:pic>
          <p:nvPicPr>
            <p:cNvPr id="125" name=""/>
            <p:cNvPicPr/>
            <p:nvPr/>
          </p:nvPicPr>
          <p:blipFill>
            <a:blip r:embed="rId7">
              <a:extLst/>
            </a:blip>
            <a:stretch>
              <a:fillRect/>
            </a:stretch>
          </p:blipFill>
          <p:spPr>
            <a:xfrm>
              <a:off x="-127000" y="-101499"/>
              <a:ext cx="5040093" cy="3714652"/>
            </a:xfrm>
            <a:prstGeom prst="rect">
              <a:avLst/>
            </a:prstGeom>
            <a:effectLst/>
          </p:spPr>
        </p:pic>
      </p:grpSp>
      <p:sp>
        <p:nvSpPr>
          <p:cNvPr id="128" name="Shape 128"/>
          <p:cNvSpPr/>
          <p:nvPr>
            <p:ph type="title" idx="4294967295"/>
          </p:nvPr>
        </p:nvSpPr>
        <p:spPr>
          <a:xfrm>
            <a:off x="4189955" y="8097143"/>
            <a:ext cx="4630809" cy="1471398"/>
          </a:xfrm>
          <a:prstGeom prst="rect">
            <a:avLst/>
          </a:prstGeom>
        </p:spPr>
        <p:txBody>
          <a:bodyPr/>
          <a:lstStyle>
            <a:lvl1pPr defTabSz="432308">
              <a:defRPr sz="5920"/>
            </a:lvl1pPr>
          </a:lstStyle>
          <a:p>
            <a:pPr lvl="0">
              <a:defRPr b="0" sz="1800"/>
            </a:pPr>
            <a:r>
              <a:rPr b="1" sz="5920"/>
              <a:t>screenshots</a:t>
            </a:r>
          </a:p>
        </p:txBody>
      </p:sp>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32" name="Group 132"/>
          <p:cNvGrpSpPr/>
          <p:nvPr/>
        </p:nvGrpSpPr>
        <p:grpSpPr>
          <a:xfrm>
            <a:off x="825500" y="673100"/>
            <a:ext cx="5588000" cy="8559800"/>
            <a:chOff x="-127000" y="-88900"/>
            <a:chExt cx="5588000" cy="8559800"/>
          </a:xfrm>
        </p:grpSpPr>
        <p:pic>
          <p:nvPicPr>
            <p:cNvPr id="131" name="iphone.png"/>
            <p:cNvPicPr/>
            <p:nvPr/>
          </p:nvPicPr>
          <p:blipFill>
            <a:blip r:embed="rId2">
              <a:extLst/>
            </a:blip>
            <a:srcRect l="31770" t="0" r="31770" b="0"/>
            <a:stretch>
              <a:fillRect/>
            </a:stretch>
          </p:blipFill>
          <p:spPr>
            <a:xfrm>
              <a:off x="0" y="0"/>
              <a:ext cx="5334000" cy="8229600"/>
            </a:xfrm>
            <a:prstGeom prst="rect">
              <a:avLst/>
            </a:prstGeom>
            <a:ln>
              <a:noFill/>
            </a:ln>
            <a:effectLst/>
          </p:spPr>
        </p:pic>
        <p:pic>
          <p:nvPicPr>
            <p:cNvPr id="130" name=""/>
            <p:cNvPicPr/>
            <p:nvPr/>
          </p:nvPicPr>
          <p:blipFill>
            <a:blip r:embed="rId3">
              <a:extLst/>
            </a:blip>
            <a:stretch>
              <a:fillRect/>
            </a:stretch>
          </p:blipFill>
          <p:spPr>
            <a:xfrm>
              <a:off x="-127000" y="-88900"/>
              <a:ext cx="5588000" cy="8559800"/>
            </a:xfrm>
            <a:prstGeom prst="rect">
              <a:avLst/>
            </a:prstGeom>
            <a:effectLst/>
          </p:spPr>
        </p:pic>
      </p:grpSp>
      <p:sp>
        <p:nvSpPr>
          <p:cNvPr id="133" name="Shape 133"/>
          <p:cNvSpPr/>
          <p:nvPr>
            <p:ph type="title"/>
          </p:nvPr>
        </p:nvSpPr>
        <p:spPr>
          <a:xfrm>
            <a:off x="6274691" y="2226060"/>
            <a:ext cx="5334001" cy="2396740"/>
          </a:xfrm>
          <a:prstGeom prst="rect">
            <a:avLst/>
          </a:prstGeom>
        </p:spPr>
        <p:txBody>
          <a:bodyPr/>
          <a:lstStyle>
            <a:lvl1pPr>
              <a:defRPr b="1">
                <a:latin typeface="+mj-lt"/>
                <a:ea typeface="+mj-ea"/>
                <a:cs typeface="+mj-cs"/>
                <a:sym typeface="Open Sans"/>
              </a:defRPr>
            </a:lvl1pPr>
          </a:lstStyle>
          <a:p>
            <a:pPr lvl="0">
              <a:defRPr b="0" sz="1800"/>
            </a:pPr>
            <a:r>
              <a:rPr b="1" sz="6000"/>
              <a:t>mobile is personal</a:t>
            </a:r>
          </a:p>
        </p:txBody>
      </p:sp>
      <p:sp>
        <p:nvSpPr>
          <p:cNvPr id="134" name="Shape 134"/>
          <p:cNvSpPr/>
          <p:nvPr>
            <p:ph type="body" idx="1"/>
          </p:nvPr>
        </p:nvSpPr>
        <p:spPr>
          <a:xfrm>
            <a:off x="6900674" y="4768850"/>
            <a:ext cx="5334001" cy="4102100"/>
          </a:xfrm>
          <a:prstGeom prst="rect">
            <a:avLst/>
          </a:prstGeom>
        </p:spPr>
        <p:txBody>
          <a:bodyPr/>
          <a:lstStyle/>
          <a:p>
            <a:pPr lvl="0" marL="395111" indent="-395111" algn="l">
              <a:buSzPct val="75000"/>
              <a:buChar char="•"/>
              <a:defRPr sz="1800"/>
            </a:pPr>
            <a:r>
              <a:rPr sz="3200">
                <a:latin typeface="+mj-lt"/>
                <a:ea typeface="+mj-ea"/>
                <a:cs typeface="+mj-cs"/>
                <a:sym typeface="Open Sans"/>
              </a:rPr>
              <a:t>screen privacy</a:t>
            </a:r>
            <a:endParaRPr sz="3200">
              <a:latin typeface="+mj-lt"/>
              <a:ea typeface="+mj-ea"/>
              <a:cs typeface="+mj-cs"/>
              <a:sym typeface="Open Sans"/>
            </a:endParaRPr>
          </a:p>
          <a:p>
            <a:pPr lvl="0" marL="395111" indent="-395111" algn="l">
              <a:buSzPct val="75000"/>
              <a:buChar char="•"/>
              <a:defRPr sz="1800"/>
            </a:pPr>
            <a:r>
              <a:rPr sz="3200">
                <a:latin typeface="+mj-lt"/>
                <a:ea typeface="+mj-ea"/>
                <a:cs typeface="+mj-cs"/>
                <a:sym typeface="Open Sans"/>
              </a:rPr>
              <a:t>our constant companion</a:t>
            </a:r>
            <a:endParaRPr sz="3200">
              <a:latin typeface="+mj-lt"/>
              <a:ea typeface="+mj-ea"/>
              <a:cs typeface="+mj-cs"/>
              <a:sym typeface="Open Sans"/>
            </a:endParaRPr>
          </a:p>
          <a:p>
            <a:pPr lvl="0" marL="395111" indent="-395111" algn="l">
              <a:buSzPct val="75000"/>
              <a:buChar char="•"/>
              <a:defRPr sz="1800"/>
            </a:pPr>
            <a:r>
              <a:rPr sz="3200">
                <a:latin typeface="+mj-lt"/>
                <a:ea typeface="+mj-ea"/>
                <a:cs typeface="+mj-cs"/>
                <a:sym typeface="Open Sans"/>
              </a:rPr>
              <a:t>answer our questions</a:t>
            </a:r>
            <a:endParaRPr sz="3200">
              <a:latin typeface="+mj-lt"/>
              <a:ea typeface="+mj-ea"/>
              <a:cs typeface="+mj-cs"/>
              <a:sym typeface="Open Sans"/>
            </a:endParaRPr>
          </a:p>
          <a:p>
            <a:pPr lvl="0" marL="395111" indent="-395111" algn="l">
              <a:buSzPct val="75000"/>
              <a:buChar char="•"/>
              <a:defRPr sz="1800"/>
            </a:pPr>
            <a:r>
              <a:rPr sz="3200">
                <a:latin typeface="+mj-lt"/>
                <a:ea typeface="+mj-ea"/>
                <a:cs typeface="+mj-cs"/>
                <a:sym typeface="Open Sans"/>
              </a:rPr>
              <a:t>access information</a:t>
            </a:r>
            <a:endParaRPr sz="3200">
              <a:latin typeface="+mj-lt"/>
              <a:ea typeface="+mj-ea"/>
              <a:cs typeface="+mj-cs"/>
              <a:sym typeface="Open Sans"/>
            </a:endParaRPr>
          </a:p>
          <a:p>
            <a:pPr lvl="0" marL="395111" indent="-395111" algn="l">
              <a:buSzPct val="75000"/>
              <a:buChar char="•"/>
              <a:defRPr sz="1800"/>
            </a:pPr>
            <a:r>
              <a:rPr sz="3200">
                <a:latin typeface="+mj-lt"/>
                <a:ea typeface="+mj-ea"/>
                <a:cs typeface="+mj-cs"/>
                <a:sym typeface="Open Sans"/>
              </a:rPr>
              <a:t>digital publishing</a:t>
            </a:r>
            <a:endParaRPr sz="3200">
              <a:latin typeface="+mj-lt"/>
              <a:ea typeface="+mj-ea"/>
              <a:cs typeface="+mj-cs"/>
              <a:sym typeface="Open Sans"/>
            </a:endParaRPr>
          </a:p>
          <a:p>
            <a:pPr lvl="0" marL="395111" indent="-395111" algn="l">
              <a:buSzPct val="75000"/>
              <a:buChar char="•"/>
              <a:defRPr sz="1800"/>
            </a:pPr>
            <a:r>
              <a:rPr sz="3200">
                <a:latin typeface="+mj-lt"/>
                <a:ea typeface="+mj-ea"/>
                <a:cs typeface="+mj-cs"/>
                <a:sym typeface="Open Sans"/>
              </a:rPr>
              <a:t>engage with community</a:t>
            </a:r>
            <a:endParaRPr sz="3200">
              <a:latin typeface="+mj-lt"/>
              <a:ea typeface="+mj-ea"/>
              <a:cs typeface="+mj-cs"/>
              <a:sym typeface="Open Sans"/>
            </a:endParaRPr>
          </a:p>
          <a:p>
            <a:pPr lvl="0" marL="395111" indent="-395111" algn="l">
              <a:buSzPct val="75000"/>
              <a:buChar char="•"/>
              <a:defRPr sz="1800"/>
            </a:pPr>
            <a:r>
              <a:rPr sz="3200">
                <a:latin typeface="+mj-lt"/>
                <a:ea typeface="+mj-ea"/>
                <a:cs typeface="+mj-cs"/>
                <a:sym typeface="Open Sans"/>
              </a:rPr>
              <a:t>we share multimedia</a:t>
            </a:r>
          </a:p>
        </p:txBody>
      </p:sp>
    </p:spTree>
  </p:cSld>
  <p:clrMapOvr>
    <a:masterClrMapping/>
  </p:clrMapOvr>
  <p:transitio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38" name="Group 138"/>
          <p:cNvGrpSpPr/>
          <p:nvPr/>
        </p:nvGrpSpPr>
        <p:grpSpPr>
          <a:xfrm>
            <a:off x="5880000" y="774073"/>
            <a:ext cx="6666458" cy="7887740"/>
            <a:chOff x="-126999" y="-88900"/>
            <a:chExt cx="6666457" cy="7887739"/>
          </a:xfrm>
        </p:grpSpPr>
        <p:pic>
          <p:nvPicPr>
            <p:cNvPr id="137" name="target-market-2.jpg"/>
            <p:cNvPicPr/>
            <p:nvPr/>
          </p:nvPicPr>
          <p:blipFill>
            <a:blip r:embed="rId2">
              <a:extLst/>
            </a:blip>
            <a:srcRect l="18181" t="0" r="18181" b="0"/>
            <a:stretch>
              <a:fillRect/>
            </a:stretch>
          </p:blipFill>
          <p:spPr>
            <a:xfrm>
              <a:off x="0" y="0"/>
              <a:ext cx="6412458" cy="7557540"/>
            </a:xfrm>
            <a:prstGeom prst="rect">
              <a:avLst/>
            </a:prstGeom>
            <a:ln>
              <a:noFill/>
            </a:ln>
            <a:effectLst/>
          </p:spPr>
        </p:pic>
        <p:pic>
          <p:nvPicPr>
            <p:cNvPr id="136" name=""/>
            <p:cNvPicPr/>
            <p:nvPr/>
          </p:nvPicPr>
          <p:blipFill>
            <a:blip r:embed="rId3">
              <a:extLst/>
            </a:blip>
            <a:stretch>
              <a:fillRect/>
            </a:stretch>
          </p:blipFill>
          <p:spPr>
            <a:xfrm>
              <a:off x="-127000" y="-88900"/>
              <a:ext cx="6666458" cy="7887740"/>
            </a:xfrm>
            <a:prstGeom prst="rect">
              <a:avLst/>
            </a:prstGeom>
            <a:effectLst/>
          </p:spPr>
        </p:pic>
      </p:grpSp>
      <p:sp>
        <p:nvSpPr>
          <p:cNvPr id="139" name="Shape 139"/>
          <p:cNvSpPr/>
          <p:nvPr>
            <p:ph type="title"/>
          </p:nvPr>
        </p:nvSpPr>
        <p:spPr>
          <a:xfrm>
            <a:off x="780354" y="2463295"/>
            <a:ext cx="4630809" cy="1471398"/>
          </a:xfrm>
          <a:prstGeom prst="rect">
            <a:avLst/>
          </a:prstGeom>
        </p:spPr>
        <p:txBody>
          <a:bodyPr/>
          <a:lstStyle>
            <a:lvl1pPr defTabSz="397256">
              <a:defRPr sz="5440"/>
            </a:lvl1pPr>
          </a:lstStyle>
          <a:p>
            <a:pPr lvl="0">
              <a:defRPr b="0" sz="1800"/>
            </a:pPr>
            <a:r>
              <a:rPr b="1" sz="5440"/>
              <a:t>sowing seeds</a:t>
            </a:r>
          </a:p>
        </p:txBody>
      </p:sp>
      <p:sp>
        <p:nvSpPr>
          <p:cNvPr id="140" name="Shape 140"/>
          <p:cNvSpPr/>
          <p:nvPr>
            <p:ph type="body" idx="1"/>
          </p:nvPr>
        </p:nvSpPr>
        <p:spPr>
          <a:xfrm>
            <a:off x="717756" y="3933714"/>
            <a:ext cx="5334001" cy="3375679"/>
          </a:xfrm>
          <a:prstGeom prst="rect">
            <a:avLst/>
          </a:prstGeom>
        </p:spPr>
        <p:txBody>
          <a:bodyPr anchor="t"/>
          <a:lstStyle/>
          <a:p>
            <a:pPr lvl="0" marL="391885" indent="-391885">
              <a:spcBef>
                <a:spcPts val="0"/>
              </a:spcBef>
              <a:defRPr sz="1800"/>
            </a:pPr>
            <a:r>
              <a:rPr sz="3200">
                <a:latin typeface="+mj-lt"/>
                <a:ea typeface="+mj-ea"/>
                <a:cs typeface="+mj-cs"/>
                <a:sym typeface="Open Sans"/>
              </a:rPr>
              <a:t>wifi </a:t>
            </a:r>
            <a:r>
              <a:rPr sz="3200">
                <a:latin typeface="+mj-lt"/>
                <a:ea typeface="+mj-ea"/>
                <a:cs typeface="+mj-cs"/>
                <a:sym typeface="Open Sans"/>
              </a:rPr>
              <a:t>Christian Gospel </a:t>
            </a:r>
            <a:endParaRPr sz="3200">
              <a:latin typeface="+mj-lt"/>
              <a:ea typeface="+mj-ea"/>
              <a:cs typeface="+mj-cs"/>
              <a:sym typeface="Open Sans"/>
            </a:endParaRPr>
          </a:p>
          <a:p>
            <a:pPr lvl="0" marL="391885" indent="-391885">
              <a:spcBef>
                <a:spcPts val="0"/>
              </a:spcBef>
              <a:defRPr sz="1800"/>
            </a:pPr>
            <a:r>
              <a:rPr sz="3200">
                <a:latin typeface="+mj-lt"/>
                <a:ea typeface="+mj-ea"/>
                <a:cs typeface="+mj-cs"/>
                <a:sym typeface="Open Sans"/>
              </a:rPr>
              <a:t>Bible resources</a:t>
            </a:r>
            <a:endParaRPr sz="3200">
              <a:latin typeface="+mj-lt"/>
              <a:ea typeface="+mj-ea"/>
              <a:cs typeface="+mj-cs"/>
              <a:sym typeface="Open Sans"/>
            </a:endParaRPr>
          </a:p>
          <a:p>
            <a:pPr lvl="0" marL="391885" indent="-391885">
              <a:spcBef>
                <a:spcPts val="0"/>
              </a:spcBef>
              <a:defRPr sz="1800"/>
            </a:pPr>
            <a:r>
              <a:rPr sz="3200">
                <a:latin typeface="+mj-lt"/>
                <a:ea typeface="+mj-ea"/>
                <a:cs typeface="+mj-cs"/>
                <a:sym typeface="Open Sans"/>
              </a:rPr>
              <a:t>wifi evangelism</a:t>
            </a:r>
            <a:endParaRPr sz="3200">
              <a:latin typeface="+mj-lt"/>
              <a:ea typeface="+mj-ea"/>
              <a:cs typeface="+mj-cs"/>
              <a:sym typeface="Open Sans"/>
            </a:endParaRPr>
          </a:p>
          <a:p>
            <a:pPr lvl="0" marL="391885" indent="-391885">
              <a:spcBef>
                <a:spcPts val="0"/>
              </a:spcBef>
              <a:defRPr sz="1800"/>
            </a:pPr>
            <a:r>
              <a:rPr sz="3200">
                <a:latin typeface="+mj-lt"/>
                <a:ea typeface="+mj-ea"/>
                <a:cs typeface="+mj-cs"/>
                <a:sym typeface="Open Sans"/>
              </a:rPr>
              <a:t>wifi training</a:t>
            </a:r>
            <a:endParaRPr sz="3200">
              <a:latin typeface="+mj-lt"/>
              <a:ea typeface="+mj-ea"/>
              <a:cs typeface="+mj-cs"/>
              <a:sym typeface="Open Sans"/>
            </a:endParaRPr>
          </a:p>
          <a:p>
            <a:pPr lvl="0" marL="391885" indent="-391885">
              <a:spcBef>
                <a:spcPts val="0"/>
              </a:spcBef>
              <a:defRPr sz="1800"/>
            </a:pPr>
            <a:r>
              <a:rPr sz="3200">
                <a:latin typeface="+mj-lt"/>
                <a:ea typeface="+mj-ea"/>
                <a:cs typeface="+mj-cs"/>
                <a:sym typeface="Open Sans"/>
              </a:rPr>
              <a:t>file sharing</a:t>
            </a:r>
            <a:endParaRPr sz="3200">
              <a:latin typeface="+mj-lt"/>
              <a:ea typeface="+mj-ea"/>
              <a:cs typeface="+mj-cs"/>
              <a:sym typeface="Open Sans"/>
            </a:endParaRPr>
          </a:p>
          <a:p>
            <a:pPr lvl="0" marL="391885" indent="-391885">
              <a:spcBef>
                <a:spcPts val="0"/>
              </a:spcBef>
              <a:defRPr sz="1800"/>
            </a:pPr>
            <a:r>
              <a:rPr sz="3200">
                <a:latin typeface="+mj-lt"/>
                <a:ea typeface="+mj-ea"/>
                <a:cs typeface="+mj-cs"/>
                <a:sym typeface="Open Sans"/>
              </a:rPr>
              <a:t>making available</a:t>
            </a:r>
          </a:p>
        </p:txBody>
      </p:sp>
    </p:spTree>
  </p:cSld>
  <p:clrMapOvr>
    <a:masterClrMapping/>
  </p:clrMapOvr>
  <p:transitio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44" name="Group 144"/>
          <p:cNvGrpSpPr/>
          <p:nvPr/>
        </p:nvGrpSpPr>
        <p:grpSpPr>
          <a:xfrm>
            <a:off x="825500" y="673100"/>
            <a:ext cx="5588000" cy="8559800"/>
            <a:chOff x="-127000" y="-88900"/>
            <a:chExt cx="5588000" cy="8559800"/>
          </a:xfrm>
        </p:grpSpPr>
        <p:pic>
          <p:nvPicPr>
            <p:cNvPr id="143" name="africa OLPC.jpg"/>
            <p:cNvPicPr/>
            <p:nvPr/>
          </p:nvPicPr>
          <p:blipFill>
            <a:blip r:embed="rId2">
              <a:extLst/>
            </a:blip>
            <a:srcRect l="28074" t="0" r="28074" b="0"/>
            <a:stretch>
              <a:fillRect/>
            </a:stretch>
          </p:blipFill>
          <p:spPr>
            <a:xfrm>
              <a:off x="0" y="0"/>
              <a:ext cx="5334000" cy="8229600"/>
            </a:xfrm>
            <a:prstGeom prst="rect">
              <a:avLst/>
            </a:prstGeom>
            <a:ln>
              <a:noFill/>
            </a:ln>
            <a:effectLst/>
          </p:spPr>
        </p:pic>
        <p:pic>
          <p:nvPicPr>
            <p:cNvPr id="142" name=""/>
            <p:cNvPicPr/>
            <p:nvPr/>
          </p:nvPicPr>
          <p:blipFill>
            <a:blip r:embed="rId3">
              <a:extLst/>
            </a:blip>
            <a:stretch>
              <a:fillRect/>
            </a:stretch>
          </p:blipFill>
          <p:spPr>
            <a:xfrm>
              <a:off x="-127000" y="-88900"/>
              <a:ext cx="5588000" cy="8559800"/>
            </a:xfrm>
            <a:prstGeom prst="rect">
              <a:avLst/>
            </a:prstGeom>
            <a:effectLst/>
          </p:spPr>
        </p:pic>
      </p:grpSp>
      <p:sp>
        <p:nvSpPr>
          <p:cNvPr id="145" name="Shape 145"/>
          <p:cNvSpPr/>
          <p:nvPr>
            <p:ph type="title"/>
          </p:nvPr>
        </p:nvSpPr>
        <p:spPr>
          <a:xfrm>
            <a:off x="6405308" y="1630555"/>
            <a:ext cx="5334001" cy="2396740"/>
          </a:xfrm>
          <a:prstGeom prst="rect">
            <a:avLst/>
          </a:prstGeom>
        </p:spPr>
        <p:txBody>
          <a:bodyPr/>
          <a:lstStyle>
            <a:lvl1pPr>
              <a:defRPr b="1">
                <a:latin typeface="+mj-lt"/>
                <a:ea typeface="+mj-ea"/>
                <a:cs typeface="+mj-cs"/>
                <a:sym typeface="Open Sans"/>
              </a:defRPr>
            </a:lvl1pPr>
          </a:lstStyle>
          <a:p>
            <a:pPr lvl="0">
              <a:defRPr b="0" sz="1800"/>
            </a:pPr>
            <a:r>
              <a:rPr b="1" sz="6000"/>
              <a:t>isolated people</a:t>
            </a:r>
          </a:p>
        </p:txBody>
      </p:sp>
      <p:sp>
        <p:nvSpPr>
          <p:cNvPr id="146" name="Shape 146"/>
          <p:cNvSpPr/>
          <p:nvPr>
            <p:ph type="body" idx="1"/>
          </p:nvPr>
        </p:nvSpPr>
        <p:spPr>
          <a:xfrm>
            <a:off x="7031291" y="4173344"/>
            <a:ext cx="5334001" cy="4102101"/>
          </a:xfrm>
          <a:prstGeom prst="rect">
            <a:avLst/>
          </a:prstGeom>
        </p:spPr>
        <p:txBody>
          <a:bodyPr/>
          <a:lstStyle/>
          <a:p>
            <a:pPr lvl="0" marL="355599" indent="-355599" algn="l" defTabSz="525779">
              <a:buSzPct val="75000"/>
              <a:buChar char="•"/>
              <a:defRPr sz="1800"/>
            </a:pPr>
            <a:r>
              <a:rPr sz="2880">
                <a:latin typeface="+mj-lt"/>
                <a:ea typeface="+mj-ea"/>
                <a:cs typeface="+mj-cs"/>
                <a:sym typeface="Open Sans"/>
              </a:rPr>
              <a:t>limited Bible access</a:t>
            </a:r>
            <a:endParaRPr sz="2880">
              <a:latin typeface="+mj-lt"/>
              <a:ea typeface="+mj-ea"/>
              <a:cs typeface="+mj-cs"/>
              <a:sym typeface="Open Sans"/>
            </a:endParaRPr>
          </a:p>
          <a:p>
            <a:pPr lvl="0" marL="355599" indent="-355599" algn="l" defTabSz="525779">
              <a:buSzPct val="75000"/>
              <a:buChar char="•"/>
              <a:defRPr sz="1800"/>
            </a:pPr>
            <a:r>
              <a:rPr sz="2880">
                <a:latin typeface="+mj-lt"/>
                <a:ea typeface="+mj-ea"/>
                <a:cs typeface="+mj-cs"/>
                <a:sym typeface="Open Sans"/>
              </a:rPr>
              <a:t>limited resources</a:t>
            </a:r>
            <a:endParaRPr sz="2880">
              <a:latin typeface="+mj-lt"/>
              <a:ea typeface="+mj-ea"/>
              <a:cs typeface="+mj-cs"/>
              <a:sym typeface="Open Sans"/>
            </a:endParaRPr>
          </a:p>
          <a:p>
            <a:pPr lvl="0" marL="355599" indent="-355599" algn="l" defTabSz="525779">
              <a:buSzPct val="75000"/>
              <a:buChar char="•"/>
              <a:defRPr sz="1800"/>
            </a:pPr>
            <a:r>
              <a:rPr sz="2880">
                <a:latin typeface="+mj-lt"/>
                <a:ea typeface="+mj-ea"/>
                <a:cs typeface="+mj-cs"/>
                <a:sym typeface="Open Sans"/>
              </a:rPr>
              <a:t>security issues</a:t>
            </a:r>
            <a:endParaRPr sz="2880">
              <a:latin typeface="+mj-lt"/>
              <a:ea typeface="+mj-ea"/>
              <a:cs typeface="+mj-cs"/>
              <a:sym typeface="Open Sans"/>
            </a:endParaRPr>
          </a:p>
          <a:p>
            <a:pPr lvl="0" marL="355599" indent="-355599" algn="l" defTabSz="525779">
              <a:buSzPct val="75000"/>
              <a:buChar char="•"/>
              <a:defRPr sz="1800"/>
            </a:pPr>
            <a:r>
              <a:rPr sz="2880">
                <a:latin typeface="+mj-lt"/>
                <a:ea typeface="+mj-ea"/>
                <a:cs typeface="+mj-cs"/>
                <a:sym typeface="Open Sans"/>
              </a:rPr>
              <a:t>no internet</a:t>
            </a:r>
            <a:endParaRPr sz="2880">
              <a:latin typeface="+mj-lt"/>
              <a:ea typeface="+mj-ea"/>
              <a:cs typeface="+mj-cs"/>
              <a:sym typeface="Open Sans"/>
            </a:endParaRPr>
          </a:p>
          <a:p>
            <a:pPr lvl="0" marL="355599" indent="-355599" algn="l" defTabSz="525779">
              <a:buSzPct val="75000"/>
              <a:buChar char="•"/>
              <a:defRPr sz="1800"/>
            </a:pPr>
            <a:r>
              <a:rPr sz="2880">
                <a:latin typeface="+mj-lt"/>
                <a:ea typeface="+mj-ea"/>
                <a:cs typeface="+mj-cs"/>
                <a:sym typeface="Open Sans"/>
              </a:rPr>
              <a:t>remote areas</a:t>
            </a:r>
            <a:endParaRPr sz="2880">
              <a:latin typeface="+mj-lt"/>
              <a:ea typeface="+mj-ea"/>
              <a:cs typeface="+mj-cs"/>
              <a:sym typeface="Open Sans"/>
            </a:endParaRPr>
          </a:p>
          <a:p>
            <a:pPr lvl="0" marL="355599" indent="-355599" algn="l" defTabSz="525779">
              <a:buSzPct val="75000"/>
              <a:buChar char="•"/>
              <a:defRPr sz="1800"/>
            </a:pPr>
            <a:r>
              <a:rPr sz="2880">
                <a:latin typeface="+mj-lt"/>
                <a:ea typeface="+mj-ea"/>
                <a:cs typeface="+mj-cs"/>
                <a:sym typeface="Open Sans"/>
              </a:rPr>
              <a:t>wifi devices increasing</a:t>
            </a:r>
            <a:endParaRPr sz="2880">
              <a:latin typeface="+mj-lt"/>
              <a:ea typeface="+mj-ea"/>
              <a:cs typeface="+mj-cs"/>
              <a:sym typeface="Open Sans"/>
            </a:endParaRPr>
          </a:p>
          <a:p>
            <a:pPr lvl="0" marL="355599" indent="-355599" algn="l" defTabSz="525779">
              <a:buSzPct val="75000"/>
              <a:buChar char="•"/>
              <a:defRPr sz="1800"/>
            </a:pPr>
            <a:r>
              <a:rPr sz="2880">
                <a:latin typeface="+mj-lt"/>
                <a:ea typeface="+mj-ea"/>
                <a:cs typeface="+mj-cs"/>
                <a:sym typeface="Open Sans"/>
              </a:rPr>
              <a:t>audio visual culture</a:t>
            </a:r>
            <a:endParaRPr sz="2880">
              <a:latin typeface="+mj-lt"/>
              <a:ea typeface="+mj-ea"/>
              <a:cs typeface="+mj-cs"/>
              <a:sym typeface="Open Sans"/>
            </a:endParaRPr>
          </a:p>
          <a:p>
            <a:pPr lvl="0" marL="355599" indent="-355599" algn="l" defTabSz="525779">
              <a:buSzPct val="75000"/>
              <a:buChar char="•"/>
              <a:defRPr sz="1800"/>
            </a:pPr>
            <a:r>
              <a:rPr sz="2880">
                <a:latin typeface="+mj-lt"/>
                <a:ea typeface="+mj-ea"/>
                <a:cs typeface="+mj-cs"/>
                <a:sym typeface="Open Sans"/>
              </a:rPr>
              <a:t>OLPC piggyback</a:t>
            </a:r>
          </a:p>
        </p:txBody>
      </p:sp>
    </p:spTree>
  </p:cSld>
  <p:clrMapOvr>
    <a:masterClrMapping/>
  </p:clrMapOvr>
  <p:transitio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8" name="cafe.jpg"/>
          <p:cNvPicPr/>
          <p:nvPr/>
        </p:nvPicPr>
        <p:blipFill>
          <a:blip r:embed="rId2">
            <a:extLst/>
          </a:blip>
          <a:srcRect l="7575" t="0" r="7575" b="0"/>
          <a:stretch>
            <a:fillRect/>
          </a:stretch>
        </p:blipFill>
        <p:spPr>
          <a:xfrm>
            <a:off x="5597719" y="1057203"/>
            <a:ext cx="3298461" cy="3887471"/>
          </a:xfrm>
          <a:prstGeom prst="rect">
            <a:avLst/>
          </a:prstGeom>
          <a:ln w="12700">
            <a:miter lim="400000"/>
          </a:ln>
        </p:spPr>
      </p:pic>
      <p:sp>
        <p:nvSpPr>
          <p:cNvPr id="149" name="Shape 149"/>
          <p:cNvSpPr/>
          <p:nvPr>
            <p:ph type="body" idx="1"/>
          </p:nvPr>
        </p:nvSpPr>
        <p:spPr>
          <a:xfrm>
            <a:off x="1394417" y="2996710"/>
            <a:ext cx="3497009" cy="5487380"/>
          </a:xfrm>
          <a:prstGeom prst="rect">
            <a:avLst/>
          </a:prstGeom>
        </p:spPr>
        <p:txBody>
          <a:bodyPr/>
          <a:lstStyle/>
          <a:p>
            <a:pPr lvl="0" marL="270890" indent="-270890" defTabSz="461518">
              <a:spcBef>
                <a:spcPts val="200"/>
              </a:spcBef>
              <a:buChar char="๏"/>
              <a:defRPr sz="1800"/>
            </a:pPr>
            <a:r>
              <a:rPr sz="2212">
                <a:latin typeface="+mj-lt"/>
                <a:ea typeface="+mj-ea"/>
                <a:cs typeface="+mj-cs"/>
                <a:sym typeface="Open Sans"/>
              </a:rPr>
              <a:t>cafe</a:t>
            </a:r>
            <a:endParaRPr sz="2212">
              <a:latin typeface="+mj-lt"/>
              <a:ea typeface="+mj-ea"/>
              <a:cs typeface="+mj-cs"/>
              <a:sym typeface="Open Sans"/>
            </a:endParaRPr>
          </a:p>
          <a:p>
            <a:pPr lvl="0" marL="270890" indent="-270890" defTabSz="461518">
              <a:spcBef>
                <a:spcPts val="200"/>
              </a:spcBef>
              <a:buChar char="๏"/>
              <a:defRPr sz="1800"/>
            </a:pPr>
            <a:r>
              <a:rPr sz="2212">
                <a:latin typeface="+mj-lt"/>
                <a:ea typeface="+mj-ea"/>
                <a:cs typeface="+mj-cs"/>
                <a:sym typeface="Open Sans"/>
              </a:rPr>
              <a:t>church</a:t>
            </a:r>
            <a:endParaRPr sz="2212">
              <a:latin typeface="+mj-lt"/>
              <a:ea typeface="+mj-ea"/>
              <a:cs typeface="+mj-cs"/>
              <a:sym typeface="Open Sans"/>
            </a:endParaRPr>
          </a:p>
          <a:p>
            <a:pPr lvl="0" marL="270890" indent="-270890" defTabSz="461518">
              <a:spcBef>
                <a:spcPts val="200"/>
              </a:spcBef>
              <a:buChar char="๏"/>
              <a:defRPr sz="1800"/>
            </a:pPr>
            <a:r>
              <a:rPr sz="2212">
                <a:latin typeface="+mj-lt"/>
                <a:ea typeface="+mj-ea"/>
                <a:cs typeface="+mj-cs"/>
                <a:sym typeface="Open Sans"/>
              </a:rPr>
              <a:t>on a train</a:t>
            </a:r>
            <a:endParaRPr sz="2212">
              <a:latin typeface="+mj-lt"/>
              <a:ea typeface="+mj-ea"/>
              <a:cs typeface="+mj-cs"/>
              <a:sym typeface="Open Sans"/>
            </a:endParaRPr>
          </a:p>
          <a:p>
            <a:pPr lvl="0" marL="270890" indent="-270890" defTabSz="461518">
              <a:spcBef>
                <a:spcPts val="200"/>
              </a:spcBef>
              <a:buChar char="๏"/>
              <a:defRPr sz="1800"/>
            </a:pPr>
            <a:r>
              <a:rPr sz="2212">
                <a:latin typeface="+mj-lt"/>
                <a:ea typeface="+mj-ea"/>
                <a:cs typeface="+mj-cs"/>
                <a:sym typeface="Open Sans"/>
              </a:rPr>
              <a:t>in a boat</a:t>
            </a:r>
            <a:endParaRPr sz="2212">
              <a:latin typeface="+mj-lt"/>
              <a:ea typeface="+mj-ea"/>
              <a:cs typeface="+mj-cs"/>
              <a:sym typeface="Open Sans"/>
            </a:endParaRPr>
          </a:p>
          <a:p>
            <a:pPr lvl="0" marL="270890" indent="-270890" defTabSz="461518">
              <a:spcBef>
                <a:spcPts val="200"/>
              </a:spcBef>
              <a:buChar char="๏"/>
              <a:defRPr sz="1800"/>
            </a:pPr>
            <a:r>
              <a:rPr sz="2212">
                <a:latin typeface="+mj-lt"/>
                <a:ea typeface="+mj-ea"/>
                <a:cs typeface="+mj-cs"/>
                <a:sym typeface="Open Sans"/>
              </a:rPr>
              <a:t>Home group</a:t>
            </a:r>
            <a:endParaRPr sz="2212">
              <a:latin typeface="+mj-lt"/>
              <a:ea typeface="+mj-ea"/>
              <a:cs typeface="+mj-cs"/>
              <a:sym typeface="Open Sans"/>
            </a:endParaRPr>
          </a:p>
          <a:p>
            <a:pPr lvl="0" marL="270890" indent="-270890" defTabSz="461518">
              <a:spcBef>
                <a:spcPts val="200"/>
              </a:spcBef>
              <a:buChar char="๏"/>
              <a:defRPr sz="1800"/>
            </a:pPr>
            <a:r>
              <a:rPr sz="2212">
                <a:latin typeface="+mj-lt"/>
                <a:ea typeface="+mj-ea"/>
                <a:cs typeface="+mj-cs"/>
                <a:sym typeface="Open Sans"/>
              </a:rPr>
              <a:t>school</a:t>
            </a:r>
            <a:endParaRPr sz="2212">
              <a:latin typeface="+mj-lt"/>
              <a:ea typeface="+mj-ea"/>
              <a:cs typeface="+mj-cs"/>
              <a:sym typeface="Open Sans"/>
            </a:endParaRPr>
          </a:p>
          <a:p>
            <a:pPr lvl="0" marL="270890" indent="-270890" defTabSz="461518">
              <a:spcBef>
                <a:spcPts val="200"/>
              </a:spcBef>
              <a:buChar char="๏"/>
              <a:defRPr sz="1800"/>
            </a:pPr>
            <a:r>
              <a:rPr sz="2212">
                <a:latin typeface="+mj-lt"/>
                <a:ea typeface="+mj-ea"/>
                <a:cs typeface="+mj-cs"/>
                <a:sym typeface="Open Sans"/>
              </a:rPr>
              <a:t>beach </a:t>
            </a:r>
            <a:endParaRPr sz="2212">
              <a:latin typeface="+mj-lt"/>
              <a:ea typeface="+mj-ea"/>
              <a:cs typeface="+mj-cs"/>
              <a:sym typeface="Open Sans"/>
            </a:endParaRPr>
          </a:p>
          <a:p>
            <a:pPr lvl="0" marL="270890" indent="-270890" defTabSz="461518">
              <a:spcBef>
                <a:spcPts val="200"/>
              </a:spcBef>
              <a:buChar char="๏"/>
              <a:defRPr sz="1800"/>
            </a:pPr>
            <a:r>
              <a:rPr sz="2212">
                <a:latin typeface="+mj-lt"/>
                <a:ea typeface="+mj-ea"/>
                <a:cs typeface="+mj-cs"/>
                <a:sym typeface="Open Sans"/>
              </a:rPr>
              <a:t>airport</a:t>
            </a:r>
            <a:endParaRPr sz="2212">
              <a:latin typeface="+mj-lt"/>
              <a:ea typeface="+mj-ea"/>
              <a:cs typeface="+mj-cs"/>
              <a:sym typeface="Open Sans"/>
            </a:endParaRPr>
          </a:p>
          <a:p>
            <a:pPr lvl="0" marL="270890" indent="-270890" defTabSz="461518">
              <a:spcBef>
                <a:spcPts val="200"/>
              </a:spcBef>
              <a:buChar char="๏"/>
              <a:defRPr sz="1800"/>
            </a:pPr>
            <a:r>
              <a:rPr sz="2212">
                <a:latin typeface="+mj-lt"/>
                <a:ea typeface="+mj-ea"/>
                <a:cs typeface="+mj-cs"/>
                <a:sym typeface="Open Sans"/>
              </a:rPr>
              <a:t>bus and bus stop</a:t>
            </a:r>
            <a:endParaRPr sz="2212">
              <a:latin typeface="+mj-lt"/>
              <a:ea typeface="+mj-ea"/>
              <a:cs typeface="+mj-cs"/>
              <a:sym typeface="Open Sans"/>
            </a:endParaRPr>
          </a:p>
          <a:p>
            <a:pPr lvl="0" marL="270890" indent="-270890" defTabSz="461518">
              <a:spcBef>
                <a:spcPts val="200"/>
              </a:spcBef>
              <a:buChar char="๏"/>
              <a:defRPr sz="1800"/>
            </a:pPr>
            <a:r>
              <a:rPr sz="2212">
                <a:latin typeface="+mj-lt"/>
                <a:ea typeface="+mj-ea"/>
                <a:cs typeface="+mj-cs"/>
                <a:sym typeface="Open Sans"/>
              </a:rPr>
              <a:t>Mall</a:t>
            </a:r>
            <a:endParaRPr sz="2212">
              <a:latin typeface="+mj-lt"/>
              <a:ea typeface="+mj-ea"/>
              <a:cs typeface="+mj-cs"/>
              <a:sym typeface="Open Sans"/>
            </a:endParaRPr>
          </a:p>
          <a:p>
            <a:pPr lvl="0" marL="270890" indent="-270890" defTabSz="461518">
              <a:spcBef>
                <a:spcPts val="200"/>
              </a:spcBef>
              <a:buChar char="๏"/>
              <a:defRPr sz="1800"/>
            </a:pPr>
            <a:r>
              <a:rPr sz="2212">
                <a:latin typeface="+mj-lt"/>
                <a:ea typeface="+mj-ea"/>
                <a:cs typeface="+mj-cs"/>
                <a:sym typeface="Open Sans"/>
              </a:rPr>
              <a:t>home</a:t>
            </a:r>
            <a:endParaRPr sz="2212">
              <a:latin typeface="+mj-lt"/>
              <a:ea typeface="+mj-ea"/>
              <a:cs typeface="+mj-cs"/>
              <a:sym typeface="Open Sans"/>
            </a:endParaRPr>
          </a:p>
          <a:p>
            <a:pPr lvl="0" marL="270890" indent="-270890" defTabSz="461518">
              <a:spcBef>
                <a:spcPts val="200"/>
              </a:spcBef>
              <a:buChar char="๏"/>
              <a:defRPr sz="1800"/>
            </a:pPr>
            <a:r>
              <a:rPr sz="2212">
                <a:latin typeface="+mj-lt"/>
                <a:ea typeface="+mj-ea"/>
                <a:cs typeface="+mj-cs"/>
                <a:sym typeface="Open Sans"/>
              </a:rPr>
              <a:t>jungle</a:t>
            </a:r>
            <a:endParaRPr sz="2212">
              <a:latin typeface="+mj-lt"/>
              <a:ea typeface="+mj-ea"/>
              <a:cs typeface="+mj-cs"/>
              <a:sym typeface="Open Sans"/>
            </a:endParaRPr>
          </a:p>
          <a:p>
            <a:pPr lvl="0" marL="270890" indent="-270890" defTabSz="461518">
              <a:spcBef>
                <a:spcPts val="200"/>
              </a:spcBef>
              <a:buChar char="๏"/>
              <a:defRPr sz="1800"/>
            </a:pPr>
            <a:r>
              <a:rPr sz="2212">
                <a:latin typeface="+mj-lt"/>
                <a:ea typeface="+mj-ea"/>
                <a:cs typeface="+mj-cs"/>
                <a:sym typeface="Open Sans"/>
              </a:rPr>
              <a:t>anywhere!</a:t>
            </a:r>
          </a:p>
        </p:txBody>
      </p:sp>
      <p:sp>
        <p:nvSpPr>
          <p:cNvPr id="150" name="Shape 150"/>
          <p:cNvSpPr/>
          <p:nvPr/>
        </p:nvSpPr>
        <p:spPr>
          <a:xfrm>
            <a:off x="952755" y="1376123"/>
            <a:ext cx="4380334" cy="152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spcBef>
                <a:spcPts val="300"/>
              </a:spcBef>
              <a:defRPr b="1" sz="4100">
                <a:latin typeface="+mj-lt"/>
                <a:ea typeface="+mj-ea"/>
                <a:cs typeface="+mj-cs"/>
                <a:sym typeface="Open Sans"/>
              </a:defRPr>
            </a:lvl1pPr>
          </a:lstStyle>
          <a:p>
            <a:pPr lvl="0">
              <a:defRPr b="0" sz="1800"/>
            </a:pPr>
            <a:r>
              <a:rPr b="1" sz="4100"/>
              <a:t>Where can I use a BibleBox?</a:t>
            </a:r>
          </a:p>
        </p:txBody>
      </p:sp>
      <p:pic>
        <p:nvPicPr>
          <p:cNvPr id="151" name="cellphonesinchurch.jpg"/>
          <p:cNvPicPr/>
          <p:nvPr/>
        </p:nvPicPr>
        <p:blipFill>
          <a:blip r:embed="rId3">
            <a:extLst/>
          </a:blip>
          <a:srcRect l="21827" t="0" r="21827" b="0"/>
          <a:stretch>
            <a:fillRect/>
          </a:stretch>
        </p:blipFill>
        <p:spPr>
          <a:xfrm>
            <a:off x="5597719" y="5125918"/>
            <a:ext cx="3298362" cy="3887355"/>
          </a:xfrm>
          <a:prstGeom prst="rect">
            <a:avLst/>
          </a:prstGeom>
          <a:ln w="12700">
            <a:miter lim="400000"/>
          </a:ln>
        </p:spPr>
      </p:pic>
      <p:pic>
        <p:nvPicPr>
          <p:cNvPr id="152" name="train commuter.jpg"/>
          <p:cNvPicPr/>
          <p:nvPr/>
        </p:nvPicPr>
        <p:blipFill>
          <a:blip r:embed="rId4">
            <a:extLst/>
          </a:blip>
          <a:srcRect l="7575" t="0" r="7575" b="0"/>
          <a:stretch>
            <a:fillRect/>
          </a:stretch>
        </p:blipFill>
        <p:spPr>
          <a:xfrm>
            <a:off x="9042430" y="1057203"/>
            <a:ext cx="3298460" cy="3887471"/>
          </a:xfrm>
          <a:prstGeom prst="rect">
            <a:avLst/>
          </a:prstGeom>
          <a:ln w="12700">
            <a:miter lim="400000"/>
          </a:ln>
        </p:spPr>
      </p:pic>
      <p:pic>
        <p:nvPicPr>
          <p:cNvPr id="153" name="moored.jpg"/>
          <p:cNvPicPr/>
          <p:nvPr/>
        </p:nvPicPr>
        <p:blipFill>
          <a:blip r:embed="rId5">
            <a:extLst/>
          </a:blip>
          <a:srcRect l="7575" t="0" r="7575" b="0"/>
          <a:stretch>
            <a:fillRect/>
          </a:stretch>
        </p:blipFill>
        <p:spPr>
          <a:xfrm>
            <a:off x="9042430" y="5125918"/>
            <a:ext cx="3298362" cy="3887355"/>
          </a:xfrm>
          <a:prstGeom prst="rect">
            <a:avLst/>
          </a:prstGeom>
          <a:ln w="12700">
            <a:miter lim="400000"/>
          </a:ln>
        </p:spPr>
      </p:pic>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5" name="Bibleboxorg website.png"/>
          <p:cNvPicPr/>
          <p:nvPr/>
        </p:nvPicPr>
        <p:blipFill>
          <a:blip r:embed="rId2">
            <a:extLst/>
          </a:blip>
          <a:stretch>
            <a:fillRect/>
          </a:stretch>
        </p:blipFill>
        <p:spPr>
          <a:xfrm>
            <a:off x="6972717" y="1771550"/>
            <a:ext cx="5860396" cy="5860396"/>
          </a:xfrm>
          <a:prstGeom prst="rect">
            <a:avLst/>
          </a:prstGeom>
          <a:ln w="12700">
            <a:miter lim="400000"/>
          </a:ln>
        </p:spPr>
      </p:pic>
      <p:pic>
        <p:nvPicPr>
          <p:cNvPr id="36" name="logo_BibleBox 2435x513.png"/>
          <p:cNvPicPr/>
          <p:nvPr/>
        </p:nvPicPr>
        <p:blipFill>
          <a:blip r:embed="rId3">
            <a:extLst/>
          </a:blip>
          <a:stretch>
            <a:fillRect/>
          </a:stretch>
        </p:blipFill>
        <p:spPr>
          <a:xfrm>
            <a:off x="594925" y="906259"/>
            <a:ext cx="6532080" cy="1376164"/>
          </a:xfrm>
          <a:prstGeom prst="rect">
            <a:avLst/>
          </a:prstGeom>
          <a:ln w="12700">
            <a:miter lim="400000"/>
          </a:ln>
          <a:effectLst>
            <a:outerShdw sx="100000" sy="100000" kx="0" ky="0" algn="b" rotWithShape="0" blurRad="838200" dist="76200" dir="0">
              <a:srgbClr val="000000">
                <a:alpha val="75000"/>
              </a:srgbClr>
            </a:outerShdw>
          </a:effectLst>
        </p:spPr>
      </p:pic>
      <p:sp>
        <p:nvSpPr>
          <p:cNvPr id="37" name="Shape 37"/>
          <p:cNvSpPr/>
          <p:nvPr/>
        </p:nvSpPr>
        <p:spPr>
          <a:xfrm>
            <a:off x="1347540" y="2504543"/>
            <a:ext cx="4522484" cy="52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900">
                <a:latin typeface="Myriad Web Pro"/>
                <a:ea typeface="Myriad Web Pro"/>
                <a:cs typeface="Myriad Web Pro"/>
                <a:sym typeface="Myriad Web Pro"/>
              </a:defRPr>
            </a:lvl1pPr>
          </a:lstStyle>
          <a:p>
            <a:pPr lvl="0">
              <a:defRPr b="0" sz="1800"/>
            </a:pPr>
            <a:r>
              <a:rPr b="1" sz="2900"/>
              <a:t>sharing the Cross with wifi</a:t>
            </a:r>
          </a:p>
        </p:txBody>
      </p:sp>
      <p:grpSp>
        <p:nvGrpSpPr>
          <p:cNvPr id="40" name="Group 40"/>
          <p:cNvGrpSpPr/>
          <p:nvPr/>
        </p:nvGrpSpPr>
        <p:grpSpPr>
          <a:xfrm>
            <a:off x="397474" y="7245891"/>
            <a:ext cx="6926981" cy="914401"/>
            <a:chOff x="0" y="0"/>
            <a:chExt cx="6926979" cy="914400"/>
          </a:xfrm>
        </p:grpSpPr>
        <p:sp>
          <p:nvSpPr>
            <p:cNvPr id="38" name="Shape 38"/>
            <p:cNvSpPr/>
            <p:nvPr/>
          </p:nvSpPr>
          <p:spPr>
            <a:xfrm>
              <a:off x="910156" y="95250"/>
              <a:ext cx="6016824" cy="723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u="sng">
                  <a:latin typeface="+mj-lt"/>
                  <a:ea typeface="+mj-ea"/>
                  <a:cs typeface="+mj-cs"/>
                  <a:sym typeface="Open Sans"/>
                  <a:hlinkClick r:id="rId4" invalidUrl="" action="" tgtFrame="" tooltip="" history="1" highlightClick="0" endSnd="0"/>
                </a:defRPr>
              </a:lvl1pPr>
            </a:lstStyle>
            <a:p>
              <a:pPr lvl="0">
                <a:defRPr sz="1800" u="none"/>
              </a:pPr>
              <a:r>
                <a:rPr sz="3600" u="sng">
                  <a:hlinkClick r:id="rId4" invalidUrl="" action="" tgtFrame="" tooltip="" history="1" highlightClick="0" endSnd="0"/>
                </a:rPr>
                <a:t>Facebook.com/TheBibleBox</a:t>
              </a:r>
            </a:p>
          </p:txBody>
        </p:sp>
        <p:pic>
          <p:nvPicPr>
            <p:cNvPr id="39" name="facebook.png"/>
            <p:cNvPicPr/>
            <p:nvPr/>
          </p:nvPicPr>
          <p:blipFill>
            <a:blip r:embed="rId5">
              <a:extLst/>
            </a:blip>
            <a:stretch>
              <a:fillRect/>
            </a:stretch>
          </p:blipFill>
          <p:spPr>
            <a:xfrm>
              <a:off x="0" y="0"/>
              <a:ext cx="914400" cy="914400"/>
            </a:xfrm>
            <a:prstGeom prst="rect">
              <a:avLst/>
            </a:prstGeom>
            <a:ln w="12700" cap="flat">
              <a:noFill/>
              <a:miter lim="400000"/>
            </a:ln>
            <a:effectLst/>
          </p:spPr>
        </p:pic>
      </p:grpSp>
      <p:grpSp>
        <p:nvGrpSpPr>
          <p:cNvPr id="43" name="Group 43"/>
          <p:cNvGrpSpPr/>
          <p:nvPr/>
        </p:nvGrpSpPr>
        <p:grpSpPr>
          <a:xfrm>
            <a:off x="413124" y="6092471"/>
            <a:ext cx="4042314" cy="914401"/>
            <a:chOff x="0" y="0"/>
            <a:chExt cx="4042313" cy="914400"/>
          </a:xfrm>
        </p:grpSpPr>
        <p:sp>
          <p:nvSpPr>
            <p:cNvPr id="41" name="Shape 41"/>
            <p:cNvSpPr/>
            <p:nvPr/>
          </p:nvSpPr>
          <p:spPr>
            <a:xfrm>
              <a:off x="915300" y="95250"/>
              <a:ext cx="3127014" cy="723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u="sng">
                  <a:latin typeface="+mj-lt"/>
                  <a:ea typeface="+mj-ea"/>
                  <a:cs typeface="+mj-cs"/>
                  <a:sym typeface="Open Sans"/>
                  <a:hlinkClick r:id="rId6" invalidUrl="" action="" tgtFrame="" tooltip="" history="1" highlightClick="0" endSnd="0"/>
                </a:defRPr>
              </a:lvl1pPr>
            </a:lstStyle>
            <a:p>
              <a:pPr lvl="0">
                <a:defRPr sz="1800" u="none"/>
              </a:pPr>
              <a:r>
                <a:rPr sz="3600" u="sng">
                  <a:hlinkClick r:id="rId6" invalidUrl="" action="" tgtFrame="" tooltip="" history="1" highlightClick="0" endSnd="0"/>
                </a:rPr>
                <a:t>@theBibleBox</a:t>
              </a:r>
            </a:p>
          </p:txBody>
        </p:sp>
        <p:pic>
          <p:nvPicPr>
            <p:cNvPr id="42" name="twitter.png"/>
            <p:cNvPicPr/>
            <p:nvPr/>
          </p:nvPicPr>
          <p:blipFill>
            <a:blip r:embed="rId7">
              <a:extLst/>
            </a:blip>
            <a:stretch>
              <a:fillRect/>
            </a:stretch>
          </p:blipFill>
          <p:spPr>
            <a:xfrm>
              <a:off x="0" y="0"/>
              <a:ext cx="914400" cy="914400"/>
            </a:xfrm>
            <a:prstGeom prst="rect">
              <a:avLst/>
            </a:prstGeom>
            <a:ln w="12700" cap="flat">
              <a:noFill/>
              <a:miter lim="400000"/>
            </a:ln>
            <a:effectLst/>
          </p:spPr>
        </p:pic>
      </p:grpSp>
      <p:grpSp>
        <p:nvGrpSpPr>
          <p:cNvPr id="46" name="Group 46"/>
          <p:cNvGrpSpPr/>
          <p:nvPr/>
        </p:nvGrpSpPr>
        <p:grpSpPr>
          <a:xfrm>
            <a:off x="397474" y="8399310"/>
            <a:ext cx="9145642" cy="914401"/>
            <a:chOff x="0" y="0"/>
            <a:chExt cx="9145640" cy="914400"/>
          </a:xfrm>
        </p:grpSpPr>
        <p:pic>
          <p:nvPicPr>
            <p:cNvPr id="44" name="googleplus.png"/>
            <p:cNvPicPr/>
            <p:nvPr/>
          </p:nvPicPr>
          <p:blipFill>
            <a:blip r:embed="rId8">
              <a:extLst/>
            </a:blip>
            <a:stretch>
              <a:fillRect/>
            </a:stretch>
          </p:blipFill>
          <p:spPr>
            <a:xfrm>
              <a:off x="0" y="0"/>
              <a:ext cx="914400" cy="914400"/>
            </a:xfrm>
            <a:prstGeom prst="rect">
              <a:avLst/>
            </a:prstGeom>
            <a:ln w="12700" cap="flat">
              <a:noFill/>
              <a:miter lim="400000"/>
            </a:ln>
            <a:effectLst/>
          </p:spPr>
        </p:pic>
        <p:sp>
          <p:nvSpPr>
            <p:cNvPr id="45" name="Shape 45"/>
            <p:cNvSpPr/>
            <p:nvPr/>
          </p:nvSpPr>
          <p:spPr>
            <a:xfrm>
              <a:off x="920951" y="95250"/>
              <a:ext cx="8224690" cy="723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u="sng">
                  <a:latin typeface="+mj-lt"/>
                  <a:ea typeface="+mj-ea"/>
                  <a:cs typeface="+mj-cs"/>
                  <a:sym typeface="Open Sans"/>
                  <a:hlinkClick r:id="rId9" invalidUrl="" action="" tgtFrame="" tooltip="" history="1" highlightClick="0" endSnd="0"/>
                </a:defRPr>
              </a:lvl1pPr>
            </a:lstStyle>
            <a:p>
              <a:pPr lvl="0">
                <a:defRPr sz="1800" u="none"/>
              </a:pPr>
              <a:r>
                <a:rPr sz="3600" u="sng">
                  <a:hlinkClick r:id="rId9" invalidUrl="" action="" tgtFrame="" tooltip="" history="1" highlightClick="0" endSnd="0"/>
                </a:rPr>
                <a:t>https://plus.google.com/+BibleboxOrg</a:t>
              </a:r>
            </a:p>
          </p:txBody>
        </p:sp>
      </p:grpSp>
      <p:grpSp>
        <p:nvGrpSpPr>
          <p:cNvPr id="49" name="Group 49"/>
          <p:cNvGrpSpPr/>
          <p:nvPr/>
        </p:nvGrpSpPr>
        <p:grpSpPr>
          <a:xfrm>
            <a:off x="397474" y="4953000"/>
            <a:ext cx="5098519" cy="914400"/>
            <a:chOff x="0" y="0"/>
            <a:chExt cx="5098517" cy="914400"/>
          </a:xfrm>
        </p:grpSpPr>
        <p:sp>
          <p:nvSpPr>
            <p:cNvPr id="47" name="Shape 47"/>
            <p:cNvSpPr/>
            <p:nvPr/>
          </p:nvSpPr>
          <p:spPr>
            <a:xfrm>
              <a:off x="945766" y="95250"/>
              <a:ext cx="4152752" cy="723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u="sng">
                  <a:latin typeface="+mj-lt"/>
                  <a:ea typeface="+mj-ea"/>
                  <a:cs typeface="+mj-cs"/>
                  <a:sym typeface="Open Sans"/>
                  <a:hlinkClick r:id="rId10" invalidUrl="" action="" tgtFrame="" tooltip="" history="1" highlightClick="0" endSnd="0"/>
                </a:defRPr>
              </a:lvl1pPr>
            </a:lstStyle>
            <a:p>
              <a:pPr lvl="0">
                <a:defRPr sz="1800" u="none"/>
              </a:pPr>
              <a:r>
                <a:rPr sz="3600" u="sng">
                  <a:hlinkClick r:id="rId10" invalidUrl="" action="" tgtFrame="" tooltip="" history="1" highlightClick="0" endSnd="0"/>
                </a:rPr>
                <a:t>http://BibleBox.org</a:t>
              </a:r>
            </a:p>
          </p:txBody>
        </p:sp>
        <p:pic>
          <p:nvPicPr>
            <p:cNvPr id="48" name="www.png"/>
            <p:cNvPicPr/>
            <p:nvPr/>
          </p:nvPicPr>
          <p:blipFill>
            <a:blip r:embed="rId11">
              <a:extLst/>
            </a:blip>
            <a:stretch>
              <a:fillRect/>
            </a:stretch>
          </p:blipFill>
          <p:spPr>
            <a:xfrm>
              <a:off x="0" y="0"/>
              <a:ext cx="914400" cy="914400"/>
            </a:xfrm>
            <a:prstGeom prst="rect">
              <a:avLst/>
            </a:prstGeom>
            <a:ln w="12700" cap="flat">
              <a:noFill/>
              <a:miter lim="400000"/>
            </a:ln>
            <a:effectLst/>
          </p:spPr>
        </p:pic>
      </p:grpSp>
    </p:spTree>
  </p:cSld>
  <p:clrMapOvr>
    <a:masterClrMapping/>
  </p:clrMapOvr>
  <p:transitio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5" name="pasted-image.tif"/>
          <p:cNvPicPr/>
          <p:nvPr/>
        </p:nvPicPr>
        <p:blipFill>
          <a:blip r:embed="rId2">
            <a:extLst/>
          </a:blip>
          <a:srcRect l="5454" t="45" r="5454" b="45"/>
          <a:stretch>
            <a:fillRect/>
          </a:stretch>
        </p:blipFill>
        <p:spPr>
          <a:xfrm>
            <a:off x="952500" y="888999"/>
            <a:ext cx="5334000" cy="7975601"/>
          </a:xfrm>
          <a:prstGeom prst="rect">
            <a:avLst/>
          </a:prstGeom>
          <a:ln w="12700">
            <a:miter lim="400000"/>
          </a:ln>
        </p:spPr>
      </p:pic>
      <p:pic>
        <p:nvPicPr>
          <p:cNvPr id="156" name="pasted-image.tif"/>
          <p:cNvPicPr/>
          <p:nvPr/>
        </p:nvPicPr>
        <p:blipFill>
          <a:blip r:embed="rId3">
            <a:extLst/>
          </a:blip>
          <a:srcRect l="0" t="2857" r="0" b="2857"/>
          <a:stretch>
            <a:fillRect/>
          </a:stretch>
        </p:blipFill>
        <p:spPr>
          <a:xfrm>
            <a:off x="6718300" y="5092700"/>
            <a:ext cx="5334000" cy="3771900"/>
          </a:xfrm>
          <a:prstGeom prst="rect">
            <a:avLst/>
          </a:prstGeom>
          <a:ln w="12700">
            <a:miter lim="400000"/>
          </a:ln>
        </p:spPr>
      </p:pic>
      <p:pic>
        <p:nvPicPr>
          <p:cNvPr id="157" name="pasted-image.tif"/>
          <p:cNvPicPr/>
          <p:nvPr/>
        </p:nvPicPr>
        <p:blipFill>
          <a:blip r:embed="rId4">
            <a:extLst/>
          </a:blip>
          <a:srcRect l="0" t="2857" r="0" b="2857"/>
          <a:stretch>
            <a:fillRect/>
          </a:stretch>
        </p:blipFill>
        <p:spPr>
          <a:xfrm>
            <a:off x="6724518" y="889000"/>
            <a:ext cx="5334001" cy="3771900"/>
          </a:xfrm>
          <a:prstGeom prst="rect">
            <a:avLst/>
          </a:prstGeom>
          <a:ln w="12700">
            <a:miter lim="400000"/>
          </a:ln>
        </p:spPr>
      </p:pic>
    </p:spTree>
  </p:cSld>
  <p:clrMapOvr>
    <a:masterClrMapping/>
  </p:clrMapOvr>
  <p:transitio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9" name="pasted-image.jpg"/>
          <p:cNvPicPr/>
          <p:nvPr/>
        </p:nvPicPr>
        <p:blipFill>
          <a:blip r:embed="rId2">
            <a:extLst/>
          </a:blip>
          <a:srcRect l="3118" t="0" r="3118" b="0"/>
          <a:stretch>
            <a:fillRect/>
          </a:stretch>
        </p:blipFill>
        <p:spPr>
          <a:xfrm>
            <a:off x="981122" y="356914"/>
            <a:ext cx="3049432" cy="2156384"/>
          </a:xfrm>
          <a:prstGeom prst="rect">
            <a:avLst/>
          </a:prstGeom>
          <a:ln w="12700">
            <a:miter lim="400000"/>
          </a:ln>
        </p:spPr>
      </p:pic>
      <p:sp>
        <p:nvSpPr>
          <p:cNvPr id="160" name="Shape 160"/>
          <p:cNvSpPr/>
          <p:nvPr/>
        </p:nvSpPr>
        <p:spPr>
          <a:xfrm>
            <a:off x="4836805" y="380988"/>
            <a:ext cx="7081282" cy="89916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defRPr sz="1800"/>
            </a:pPr>
            <a:r>
              <a:rPr b="1" sz="1700"/>
              <a:t>A church pastor</a:t>
            </a:r>
            <a:r>
              <a:rPr sz="1700"/>
              <a:t> wants his congregation to have access to a set of digital resources on a Sunday morning, but not access to the internet so that email and Facebook become distractions.  He sets up a BibleBox in the church and provides access to digital resources for any wifi users.  </a:t>
            </a:r>
            <a:endParaRPr sz="1700"/>
          </a:p>
          <a:p>
            <a:pPr lvl="0" algn="l">
              <a:defRPr sz="1800"/>
            </a:pPr>
            <a:endParaRPr sz="1700"/>
          </a:p>
          <a:p>
            <a:pPr lvl="0" algn="l">
              <a:defRPr sz="1800"/>
            </a:pPr>
            <a:r>
              <a:rPr b="1" sz="1700"/>
              <a:t>A businessman waiting for yet another flight</a:t>
            </a:r>
            <a:r>
              <a:rPr sz="1700"/>
              <a:t> connects to the airport wifi to check and send his email. While he is waiting for his flight he switches on his BibleBox and makes 100′s of audio sermons available to anyone who connects to his free, secure and private BibleBox wifi.</a:t>
            </a:r>
            <a:endParaRPr sz="1700"/>
          </a:p>
          <a:p>
            <a:pPr lvl="0" algn="l">
              <a:defRPr sz="1800"/>
            </a:pPr>
            <a:endParaRPr sz="1700"/>
          </a:p>
          <a:p>
            <a:pPr lvl="0" algn="l">
              <a:defRPr sz="1800"/>
            </a:pPr>
            <a:r>
              <a:rPr b="1" sz="1700"/>
              <a:t>A Christian store owner</a:t>
            </a:r>
            <a:r>
              <a:rPr sz="1700"/>
              <a:t> uses a BibleBox in his store to make available Christian digital resources to his customers.</a:t>
            </a:r>
            <a:endParaRPr sz="1700"/>
          </a:p>
          <a:p>
            <a:pPr lvl="0" algn="l">
              <a:defRPr sz="1800"/>
            </a:pPr>
            <a:endParaRPr sz="1700"/>
          </a:p>
          <a:p>
            <a:pPr lvl="0" algn="l">
              <a:defRPr sz="1800"/>
            </a:pPr>
            <a:r>
              <a:rPr b="1" sz="1700"/>
              <a:t>A Christian in a country with limited or restricted access to Bible</a:t>
            </a:r>
            <a:r>
              <a:rPr sz="1700"/>
              <a:t> teaching sits in a park with her BibleBox wifi active. She can privately and securely make Bible sermons on video available to those connected to the BibleBox wifi.</a:t>
            </a:r>
            <a:endParaRPr sz="1700"/>
          </a:p>
          <a:p>
            <a:pPr lvl="0" algn="l">
              <a:defRPr sz="1800"/>
            </a:pPr>
            <a:endParaRPr sz="1700"/>
          </a:p>
          <a:p>
            <a:pPr lvl="0" algn="l">
              <a:defRPr sz="1800"/>
            </a:pPr>
            <a:r>
              <a:rPr b="1" sz="1700"/>
              <a:t>An office worker on his daily commute</a:t>
            </a:r>
            <a:r>
              <a:rPr sz="1700"/>
              <a:t> to work on public transport uses a BibleBox on the train to make evangelistic resources available over the BibleBox wifi link to anyone who connects to it.  In private.</a:t>
            </a:r>
            <a:endParaRPr sz="1700"/>
          </a:p>
          <a:p>
            <a:pPr lvl="0" algn="l">
              <a:defRPr sz="1800"/>
            </a:pPr>
            <a:endParaRPr sz="1700"/>
          </a:p>
          <a:p>
            <a:pPr lvl="0" algn="l">
              <a:defRPr sz="1800"/>
            </a:pPr>
            <a:r>
              <a:rPr b="1" sz="1700"/>
              <a:t>A Christian in an apartment complex in Bangladesh</a:t>
            </a:r>
            <a:r>
              <a:rPr sz="1700"/>
              <a:t> uses his BibleBox to share Christian resources anonymously with others in his complex.  They share resources and can even chat online using the BibleBox software out of sight to answer any questions or discuss issues.</a:t>
            </a:r>
            <a:endParaRPr sz="1700"/>
          </a:p>
          <a:p>
            <a:pPr lvl="0" algn="l">
              <a:defRPr sz="1800"/>
            </a:pPr>
            <a:endParaRPr sz="1700"/>
          </a:p>
          <a:p>
            <a:pPr lvl="0" algn="l">
              <a:defRPr sz="1800"/>
            </a:pPr>
            <a:r>
              <a:rPr b="1" sz="1700"/>
              <a:t>A Christian field worker</a:t>
            </a:r>
            <a:r>
              <a:rPr sz="1700"/>
              <a:t> travels from the city to more remote areas of her region to meet with local church members and leaders.  She takes with her a fully charged BibleBox to the various meetings where resources are made available and downloaded to Android smartphones and tablets.  The church leaders and members then share them through their device with others in their local villages, making Bible teaching more available and frequent.</a:t>
            </a:r>
          </a:p>
        </p:txBody>
      </p:sp>
      <p:pic>
        <p:nvPicPr>
          <p:cNvPr id="161" name="pasted-image.jpg"/>
          <p:cNvPicPr/>
          <p:nvPr/>
        </p:nvPicPr>
        <p:blipFill>
          <a:blip r:embed="rId3">
            <a:extLst/>
          </a:blip>
          <a:srcRect l="11239" t="19772" r="20365" b="19772"/>
          <a:stretch>
            <a:fillRect/>
          </a:stretch>
        </p:blipFill>
        <p:spPr>
          <a:xfrm>
            <a:off x="981122" y="2624055"/>
            <a:ext cx="3049432" cy="2156384"/>
          </a:xfrm>
          <a:prstGeom prst="rect">
            <a:avLst/>
          </a:prstGeom>
          <a:ln w="12700">
            <a:miter lim="400000"/>
          </a:ln>
        </p:spPr>
      </p:pic>
      <p:pic>
        <p:nvPicPr>
          <p:cNvPr id="162" name="pasted-image.jpg"/>
          <p:cNvPicPr/>
          <p:nvPr/>
        </p:nvPicPr>
        <p:blipFill>
          <a:blip r:embed="rId4">
            <a:extLst/>
          </a:blip>
          <a:srcRect l="2975" t="0" r="2975" b="0"/>
          <a:stretch>
            <a:fillRect/>
          </a:stretch>
        </p:blipFill>
        <p:spPr>
          <a:xfrm>
            <a:off x="981122" y="4891196"/>
            <a:ext cx="3049432" cy="2156384"/>
          </a:xfrm>
          <a:prstGeom prst="rect">
            <a:avLst/>
          </a:prstGeom>
          <a:ln w="12700">
            <a:miter lim="400000"/>
          </a:ln>
        </p:spPr>
      </p:pic>
      <p:pic>
        <p:nvPicPr>
          <p:cNvPr id="163" name="pasted-image.jpg"/>
          <p:cNvPicPr/>
          <p:nvPr/>
        </p:nvPicPr>
        <p:blipFill>
          <a:blip r:embed="rId5">
            <a:extLst/>
          </a:blip>
          <a:srcRect l="0" t="2857" r="0" b="2857"/>
          <a:stretch>
            <a:fillRect/>
          </a:stretch>
        </p:blipFill>
        <p:spPr>
          <a:xfrm>
            <a:off x="981122" y="7158337"/>
            <a:ext cx="3049432" cy="2156384"/>
          </a:xfrm>
          <a:prstGeom prst="rect">
            <a:avLst/>
          </a:prstGeom>
          <a:ln w="12700">
            <a:miter lim="400000"/>
          </a:ln>
        </p:spPr>
      </p:pic>
    </p:spTree>
  </p:cSld>
  <p:clrMapOvr>
    <a:masterClrMapping/>
  </p:clrMapOvr>
  <p:transitio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5" name="cafe.jpg"/>
          <p:cNvPicPr/>
          <p:nvPr/>
        </p:nvPicPr>
        <p:blipFill>
          <a:blip r:embed="rId2">
            <a:extLst/>
          </a:blip>
          <a:srcRect l="7575" t="0" r="7575" b="0"/>
          <a:stretch>
            <a:fillRect/>
          </a:stretch>
        </p:blipFill>
        <p:spPr>
          <a:xfrm>
            <a:off x="5597719" y="1057203"/>
            <a:ext cx="3298461" cy="3887471"/>
          </a:xfrm>
          <a:prstGeom prst="rect">
            <a:avLst/>
          </a:prstGeom>
          <a:ln w="12700">
            <a:miter lim="400000"/>
          </a:ln>
        </p:spPr>
      </p:pic>
      <p:sp>
        <p:nvSpPr>
          <p:cNvPr id="166" name="Shape 166"/>
          <p:cNvSpPr/>
          <p:nvPr>
            <p:ph type="body" idx="1"/>
          </p:nvPr>
        </p:nvSpPr>
        <p:spPr>
          <a:xfrm>
            <a:off x="1354559" y="4053699"/>
            <a:ext cx="3497010" cy="3717693"/>
          </a:xfrm>
          <a:prstGeom prst="rect">
            <a:avLst/>
          </a:prstGeom>
        </p:spPr>
        <p:txBody>
          <a:bodyPr/>
          <a:lstStyle/>
          <a:p>
            <a:pPr lvl="0">
              <a:spcBef>
                <a:spcPts val="300"/>
              </a:spcBef>
              <a:buChar char="๏"/>
              <a:defRPr sz="1800"/>
            </a:pPr>
            <a:r>
              <a:rPr sz="2800">
                <a:latin typeface="+mj-lt"/>
                <a:ea typeface="+mj-ea"/>
                <a:cs typeface="+mj-cs"/>
                <a:sym typeface="Open Sans"/>
              </a:rPr>
              <a:t>evangelism</a:t>
            </a:r>
            <a:endParaRPr sz="2800">
              <a:latin typeface="+mj-lt"/>
              <a:ea typeface="+mj-ea"/>
              <a:cs typeface="+mj-cs"/>
              <a:sym typeface="Open Sans"/>
            </a:endParaRPr>
          </a:p>
          <a:p>
            <a:pPr lvl="0">
              <a:spcBef>
                <a:spcPts val="300"/>
              </a:spcBef>
              <a:buChar char="๏"/>
              <a:defRPr sz="1800"/>
            </a:pPr>
            <a:r>
              <a:rPr sz="2800">
                <a:latin typeface="+mj-lt"/>
                <a:ea typeface="+mj-ea"/>
                <a:cs typeface="+mj-cs"/>
                <a:sym typeface="Open Sans"/>
              </a:rPr>
              <a:t>Bible study resources</a:t>
            </a:r>
            <a:endParaRPr sz="2800">
              <a:latin typeface="+mj-lt"/>
              <a:ea typeface="+mj-ea"/>
              <a:cs typeface="+mj-cs"/>
              <a:sym typeface="Open Sans"/>
            </a:endParaRPr>
          </a:p>
          <a:p>
            <a:pPr lvl="0">
              <a:spcBef>
                <a:spcPts val="300"/>
              </a:spcBef>
              <a:buChar char="๏"/>
              <a:defRPr sz="1800"/>
            </a:pPr>
            <a:r>
              <a:rPr sz="2800">
                <a:latin typeface="+mj-lt"/>
                <a:ea typeface="+mj-ea"/>
                <a:cs typeface="+mj-cs"/>
                <a:sym typeface="Open Sans"/>
              </a:rPr>
              <a:t>worship</a:t>
            </a:r>
            <a:endParaRPr sz="2800">
              <a:latin typeface="+mj-lt"/>
              <a:ea typeface="+mj-ea"/>
              <a:cs typeface="+mj-cs"/>
              <a:sym typeface="Open Sans"/>
            </a:endParaRPr>
          </a:p>
          <a:p>
            <a:pPr lvl="0">
              <a:spcBef>
                <a:spcPts val="300"/>
              </a:spcBef>
              <a:buChar char="๏"/>
              <a:defRPr sz="1800"/>
            </a:pPr>
            <a:r>
              <a:rPr sz="2800">
                <a:latin typeface="+mj-lt"/>
                <a:ea typeface="+mj-ea"/>
                <a:cs typeface="+mj-cs"/>
                <a:sym typeface="Open Sans"/>
              </a:rPr>
              <a:t>devotions</a:t>
            </a:r>
            <a:endParaRPr sz="2800">
              <a:latin typeface="+mj-lt"/>
              <a:ea typeface="+mj-ea"/>
              <a:cs typeface="+mj-cs"/>
              <a:sym typeface="Open Sans"/>
            </a:endParaRPr>
          </a:p>
          <a:p>
            <a:pPr lvl="0">
              <a:spcBef>
                <a:spcPts val="300"/>
              </a:spcBef>
              <a:buChar char="๏"/>
              <a:defRPr sz="1800"/>
            </a:pPr>
            <a:r>
              <a:rPr sz="2800">
                <a:latin typeface="+mj-lt"/>
                <a:ea typeface="+mj-ea"/>
                <a:cs typeface="+mj-cs"/>
                <a:sym typeface="Open Sans"/>
              </a:rPr>
              <a:t>music</a:t>
            </a:r>
            <a:endParaRPr sz="2800">
              <a:latin typeface="+mj-lt"/>
              <a:ea typeface="+mj-ea"/>
              <a:cs typeface="+mj-cs"/>
              <a:sym typeface="Open Sans"/>
            </a:endParaRPr>
          </a:p>
          <a:p>
            <a:pPr lvl="0">
              <a:spcBef>
                <a:spcPts val="300"/>
              </a:spcBef>
              <a:buChar char="๏"/>
              <a:defRPr sz="1800"/>
            </a:pPr>
            <a:r>
              <a:rPr sz="2800">
                <a:latin typeface="+mj-lt"/>
                <a:ea typeface="+mj-ea"/>
                <a:cs typeface="+mj-cs"/>
                <a:sym typeface="Open Sans"/>
              </a:rPr>
              <a:t>church resources</a:t>
            </a:r>
          </a:p>
        </p:txBody>
      </p:sp>
      <p:sp>
        <p:nvSpPr>
          <p:cNvPr id="167" name="Shape 167"/>
          <p:cNvSpPr/>
          <p:nvPr/>
        </p:nvSpPr>
        <p:spPr>
          <a:xfrm>
            <a:off x="498917" y="2393346"/>
            <a:ext cx="4380334" cy="152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spcBef>
                <a:spcPts val="300"/>
              </a:spcBef>
              <a:defRPr b="1" sz="4100">
                <a:latin typeface="+mj-lt"/>
                <a:ea typeface="+mj-ea"/>
                <a:cs typeface="+mj-cs"/>
                <a:sym typeface="Open Sans"/>
              </a:defRPr>
            </a:lvl1pPr>
          </a:lstStyle>
          <a:p>
            <a:pPr lvl="0">
              <a:defRPr b="0" sz="1800"/>
            </a:pPr>
            <a:r>
              <a:rPr b="1" sz="4100"/>
              <a:t>Why would I use a BibleBox?</a:t>
            </a:r>
          </a:p>
        </p:txBody>
      </p:sp>
      <p:pic>
        <p:nvPicPr>
          <p:cNvPr id="168" name="cellphonesinchurch.jpg"/>
          <p:cNvPicPr/>
          <p:nvPr/>
        </p:nvPicPr>
        <p:blipFill>
          <a:blip r:embed="rId3">
            <a:extLst/>
          </a:blip>
          <a:srcRect l="21827" t="0" r="21827" b="0"/>
          <a:stretch>
            <a:fillRect/>
          </a:stretch>
        </p:blipFill>
        <p:spPr>
          <a:xfrm>
            <a:off x="5597719" y="5125918"/>
            <a:ext cx="3298362" cy="3887355"/>
          </a:xfrm>
          <a:prstGeom prst="rect">
            <a:avLst/>
          </a:prstGeom>
          <a:ln w="12700">
            <a:miter lim="400000"/>
          </a:ln>
        </p:spPr>
      </p:pic>
      <p:pic>
        <p:nvPicPr>
          <p:cNvPr id="169" name="train commuter.jpg"/>
          <p:cNvPicPr/>
          <p:nvPr/>
        </p:nvPicPr>
        <p:blipFill>
          <a:blip r:embed="rId4">
            <a:extLst/>
          </a:blip>
          <a:srcRect l="7575" t="0" r="7575" b="0"/>
          <a:stretch>
            <a:fillRect/>
          </a:stretch>
        </p:blipFill>
        <p:spPr>
          <a:xfrm>
            <a:off x="9042430" y="1057203"/>
            <a:ext cx="3298460" cy="3887471"/>
          </a:xfrm>
          <a:prstGeom prst="rect">
            <a:avLst/>
          </a:prstGeom>
          <a:ln w="12700">
            <a:miter lim="400000"/>
          </a:ln>
        </p:spPr>
      </p:pic>
      <p:pic>
        <p:nvPicPr>
          <p:cNvPr id="170" name="moored.jpg"/>
          <p:cNvPicPr/>
          <p:nvPr/>
        </p:nvPicPr>
        <p:blipFill>
          <a:blip r:embed="rId5">
            <a:extLst/>
          </a:blip>
          <a:srcRect l="7575" t="0" r="7575" b="0"/>
          <a:stretch>
            <a:fillRect/>
          </a:stretch>
        </p:blipFill>
        <p:spPr>
          <a:xfrm>
            <a:off x="9042430" y="5125918"/>
            <a:ext cx="3298362" cy="3887355"/>
          </a:xfrm>
          <a:prstGeom prst="rect">
            <a:avLst/>
          </a:prstGeom>
          <a:ln w="12700">
            <a:miter lim="400000"/>
          </a:ln>
        </p:spPr>
      </p:pic>
    </p:spTree>
  </p:cSld>
  <p:clrMapOvr>
    <a:masterClrMapping/>
  </p:clrMapOvr>
  <p:transitio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2" name="unboxing.jpg"/>
          <p:cNvPicPr/>
          <p:nvPr/>
        </p:nvPicPr>
        <p:blipFill>
          <a:blip r:embed="rId2">
            <a:extLst/>
          </a:blip>
          <a:srcRect l="18181" t="0" r="18181" b="0"/>
          <a:stretch>
            <a:fillRect/>
          </a:stretch>
        </p:blipFill>
        <p:spPr>
          <a:xfrm>
            <a:off x="6718300" y="2603500"/>
            <a:ext cx="5334000" cy="6286500"/>
          </a:xfrm>
          <a:prstGeom prst="rect">
            <a:avLst/>
          </a:prstGeom>
          <a:ln w="12700">
            <a:miter lim="400000"/>
          </a:ln>
        </p:spPr>
      </p:pic>
      <p:sp>
        <p:nvSpPr>
          <p:cNvPr id="173" name="Shape 173"/>
          <p:cNvSpPr/>
          <p:nvPr>
            <p:ph type="title"/>
          </p:nvPr>
        </p:nvSpPr>
        <p:spPr>
          <a:prstGeom prst="rect">
            <a:avLst/>
          </a:prstGeom>
        </p:spPr>
        <p:txBody>
          <a:bodyPr/>
          <a:lstStyle/>
          <a:p>
            <a:pPr lvl="0">
              <a:defRPr b="0" sz="1800"/>
            </a:pPr>
            <a:r>
              <a:rPr b="1" sz="8000"/>
              <a:t>make your own</a:t>
            </a:r>
          </a:p>
        </p:txBody>
      </p:sp>
      <p:sp>
        <p:nvSpPr>
          <p:cNvPr id="174" name="Shape 174"/>
          <p:cNvSpPr/>
          <p:nvPr>
            <p:ph type="body" idx="1"/>
          </p:nvPr>
        </p:nvSpPr>
        <p:spPr>
          <a:xfrm>
            <a:off x="952500" y="3125682"/>
            <a:ext cx="5334000" cy="4794045"/>
          </a:xfrm>
          <a:prstGeom prst="rect">
            <a:avLst/>
          </a:prstGeom>
        </p:spPr>
        <p:txBody>
          <a:bodyPr/>
          <a:lstStyle/>
          <a:p>
            <a:pPr lvl="0">
              <a:defRPr sz="1800"/>
            </a:pPr>
            <a:r>
              <a:rPr sz="2800">
                <a:latin typeface="+mj-lt"/>
                <a:ea typeface="+mj-ea"/>
                <a:cs typeface="+mj-cs"/>
                <a:sym typeface="Open Sans"/>
              </a:rPr>
              <a:t>TP-Link MR3040 router</a:t>
            </a:r>
            <a:endParaRPr sz="2800">
              <a:latin typeface="+mj-lt"/>
              <a:ea typeface="+mj-ea"/>
              <a:cs typeface="+mj-cs"/>
              <a:sym typeface="Open Sans"/>
            </a:endParaRPr>
          </a:p>
          <a:p>
            <a:pPr lvl="0">
              <a:defRPr sz="1800"/>
            </a:pPr>
            <a:r>
              <a:rPr sz="2800">
                <a:latin typeface="+mj-lt"/>
                <a:ea typeface="+mj-ea"/>
                <a:cs typeface="+mj-cs"/>
                <a:sym typeface="Open Sans"/>
              </a:rPr>
              <a:t>OpenWRT firmware</a:t>
            </a:r>
            <a:endParaRPr sz="2800">
              <a:latin typeface="+mj-lt"/>
              <a:ea typeface="+mj-ea"/>
              <a:cs typeface="+mj-cs"/>
              <a:sym typeface="Open Sans"/>
            </a:endParaRPr>
          </a:p>
          <a:p>
            <a:pPr lvl="0">
              <a:defRPr sz="1800"/>
            </a:pPr>
            <a:r>
              <a:rPr sz="2800">
                <a:latin typeface="+mj-lt"/>
                <a:ea typeface="+mj-ea"/>
                <a:cs typeface="+mj-cs"/>
                <a:sym typeface="Open Sans"/>
              </a:rPr>
              <a:t>installation files licensed under GPLv2</a:t>
            </a:r>
            <a:endParaRPr sz="2800">
              <a:latin typeface="+mj-lt"/>
              <a:ea typeface="+mj-ea"/>
              <a:cs typeface="+mj-cs"/>
              <a:sym typeface="Open Sans"/>
            </a:endParaRPr>
          </a:p>
          <a:p>
            <a:pPr lvl="0">
              <a:defRPr sz="1800"/>
            </a:pPr>
            <a:r>
              <a:rPr b="1" sz="2800" u="sng">
                <a:solidFill>
                  <a:srgbClr val="164F86"/>
                </a:solidFill>
                <a:latin typeface="+mj-lt"/>
                <a:ea typeface="+mj-ea"/>
                <a:cs typeface="+mj-cs"/>
                <a:sym typeface="Open Sans"/>
                <a:hlinkClick r:id="rId3" invalidUrl="" action="" tgtFrame="" tooltip="" history="1" highlightClick="0" endSnd="0"/>
              </a:rPr>
              <a:t>www.BibleBox.org/make-your-own</a:t>
            </a:r>
          </a:p>
        </p:txBody>
      </p:sp>
    </p:spTree>
  </p:cSld>
  <p:clrMapOvr>
    <a:masterClrMapping/>
  </p:clrMapOvr>
  <p:transitio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6" name="biblehub website.jpg"/>
          <p:cNvPicPr/>
          <p:nvPr/>
        </p:nvPicPr>
        <p:blipFill>
          <a:blip r:embed="rId2">
            <a:extLst/>
          </a:blip>
          <a:srcRect l="2576" t="147" r="59158" b="147"/>
          <a:stretch>
            <a:fillRect/>
          </a:stretch>
        </p:blipFill>
        <p:spPr>
          <a:xfrm>
            <a:off x="952500" y="761999"/>
            <a:ext cx="5334000" cy="8229601"/>
          </a:xfrm>
          <a:prstGeom prst="rect">
            <a:avLst/>
          </a:prstGeom>
          <a:ln w="12700">
            <a:miter lim="400000"/>
          </a:ln>
        </p:spPr>
      </p:pic>
      <p:sp>
        <p:nvSpPr>
          <p:cNvPr id="177" name="Shape 177"/>
          <p:cNvSpPr/>
          <p:nvPr>
            <p:ph type="title"/>
          </p:nvPr>
        </p:nvSpPr>
        <p:spPr>
          <a:xfrm>
            <a:off x="6405308" y="1146239"/>
            <a:ext cx="5334001" cy="2396741"/>
          </a:xfrm>
          <a:prstGeom prst="rect">
            <a:avLst/>
          </a:prstGeom>
        </p:spPr>
        <p:txBody>
          <a:bodyPr/>
          <a:lstStyle>
            <a:lvl1pPr>
              <a:defRPr b="1">
                <a:latin typeface="+mj-lt"/>
                <a:ea typeface="+mj-ea"/>
                <a:cs typeface="+mj-cs"/>
                <a:sym typeface="Open Sans"/>
              </a:defRPr>
            </a:lvl1pPr>
          </a:lstStyle>
          <a:p>
            <a:pPr lvl="0">
              <a:defRPr b="0" sz="1800"/>
            </a:pPr>
            <a:r>
              <a:rPr b="1" sz="6000"/>
              <a:t>BibleBox community</a:t>
            </a:r>
          </a:p>
        </p:txBody>
      </p:sp>
      <p:sp>
        <p:nvSpPr>
          <p:cNvPr id="178" name="Shape 178"/>
          <p:cNvSpPr/>
          <p:nvPr>
            <p:ph type="body" idx="1"/>
          </p:nvPr>
        </p:nvSpPr>
        <p:spPr>
          <a:xfrm>
            <a:off x="7031291" y="3689029"/>
            <a:ext cx="5334001" cy="4102101"/>
          </a:xfrm>
          <a:prstGeom prst="rect">
            <a:avLst/>
          </a:prstGeom>
        </p:spPr>
        <p:txBody>
          <a:bodyPr/>
          <a:lstStyle/>
          <a:p>
            <a:pPr lvl="0" marL="395111" indent="-395111" algn="l">
              <a:buSzPct val="75000"/>
              <a:buChar char="•"/>
              <a:defRPr sz="1800"/>
            </a:pPr>
            <a:r>
              <a:rPr sz="3200" u="sng">
                <a:latin typeface="+mj-lt"/>
                <a:ea typeface="+mj-ea"/>
                <a:cs typeface="+mj-cs"/>
                <a:sym typeface="Open Sans"/>
                <a:hlinkClick r:id="rId3" invalidUrl="" action="" tgtFrame="" tooltip="" history="1" highlightClick="0" endSnd="0"/>
              </a:rPr>
              <a:t>http://BibleHub.org</a:t>
            </a:r>
            <a:endParaRPr sz="3200">
              <a:latin typeface="+mj-lt"/>
              <a:ea typeface="+mj-ea"/>
              <a:cs typeface="+mj-cs"/>
              <a:sym typeface="Open Sans"/>
            </a:endParaRPr>
          </a:p>
          <a:p>
            <a:pPr lvl="0" marL="395111" indent="-395111" algn="l">
              <a:buSzPct val="75000"/>
              <a:buChar char="•"/>
              <a:defRPr sz="1800"/>
            </a:pPr>
            <a:r>
              <a:rPr sz="3200">
                <a:latin typeface="+mj-lt"/>
                <a:ea typeface="+mj-ea"/>
                <a:cs typeface="+mj-cs"/>
                <a:sym typeface="Open Sans"/>
              </a:rPr>
              <a:t>free or public domain resources</a:t>
            </a:r>
            <a:endParaRPr sz="3200">
              <a:latin typeface="+mj-lt"/>
              <a:ea typeface="+mj-ea"/>
              <a:cs typeface="+mj-cs"/>
              <a:sym typeface="Open Sans"/>
            </a:endParaRPr>
          </a:p>
          <a:p>
            <a:pPr lvl="0" marL="395111" indent="-395111" algn="l">
              <a:buSzPct val="75000"/>
              <a:buChar char="•"/>
              <a:defRPr sz="1800"/>
            </a:pPr>
            <a:r>
              <a:rPr sz="3200">
                <a:latin typeface="+mj-lt"/>
                <a:ea typeface="+mj-ea"/>
                <a:cs typeface="+mj-cs"/>
                <a:sym typeface="Open Sans"/>
              </a:rPr>
              <a:t>fill your BibleBox!</a:t>
            </a:r>
            <a:endParaRPr sz="3200">
              <a:latin typeface="+mj-lt"/>
              <a:ea typeface="+mj-ea"/>
              <a:cs typeface="+mj-cs"/>
              <a:sym typeface="Open Sans"/>
            </a:endParaRPr>
          </a:p>
          <a:p>
            <a:pPr lvl="0" marL="395111" indent="-395111" algn="l">
              <a:buSzPct val="75000"/>
              <a:buChar char="•"/>
              <a:defRPr sz="1800"/>
            </a:pPr>
            <a:r>
              <a:rPr sz="3200" u="sng">
                <a:latin typeface="+mj-lt"/>
                <a:ea typeface="+mj-ea"/>
                <a:cs typeface="+mj-cs"/>
                <a:sym typeface="Open Sans"/>
                <a:hlinkClick r:id="rId4" invalidUrl="" action="" tgtFrame="" tooltip="" history="1" highlightClick="0" endSnd="0"/>
              </a:rPr>
              <a:t>Facebook</a:t>
            </a:r>
            <a:endParaRPr sz="3200">
              <a:latin typeface="+mj-lt"/>
              <a:ea typeface="+mj-ea"/>
              <a:cs typeface="+mj-cs"/>
              <a:sym typeface="Open Sans"/>
            </a:endParaRPr>
          </a:p>
          <a:p>
            <a:pPr lvl="0" marL="395111" indent="-395111" algn="l">
              <a:buSzPct val="75000"/>
              <a:buChar char="•"/>
              <a:defRPr sz="1800"/>
            </a:pPr>
            <a:r>
              <a:rPr sz="3200" u="sng">
                <a:latin typeface="+mj-lt"/>
                <a:ea typeface="+mj-ea"/>
                <a:cs typeface="+mj-cs"/>
                <a:sym typeface="Open Sans"/>
                <a:hlinkClick r:id="rId5" invalidUrl="" action="" tgtFrame="" tooltip="" history="1" highlightClick="0" endSnd="0"/>
              </a:rPr>
              <a:t>Twitter</a:t>
            </a:r>
            <a:endParaRPr sz="3200">
              <a:latin typeface="+mj-lt"/>
              <a:ea typeface="+mj-ea"/>
              <a:cs typeface="+mj-cs"/>
              <a:sym typeface="Open Sans"/>
            </a:endParaRPr>
          </a:p>
          <a:p>
            <a:pPr lvl="0" marL="395111" indent="-395111" algn="l">
              <a:buSzPct val="75000"/>
              <a:buChar char="•"/>
              <a:defRPr sz="1800"/>
            </a:pPr>
            <a:r>
              <a:rPr sz="3200" u="sng">
                <a:latin typeface="+mj-lt"/>
                <a:ea typeface="+mj-ea"/>
                <a:cs typeface="+mj-cs"/>
                <a:sym typeface="Open Sans"/>
                <a:hlinkClick r:id="rId6" invalidUrl="" action="" tgtFrame="" tooltip="" history="1" highlightClick="0" endSnd="0"/>
              </a:rPr>
              <a:t>Google+</a:t>
            </a:r>
          </a:p>
        </p:txBody>
      </p:sp>
    </p:spTree>
  </p:cSld>
  <p:clrMapOvr>
    <a:masterClrMapping/>
  </p:clrMapOvr>
  <p:transitio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0" name="logo_BibleBox 2435x513.png"/>
          <p:cNvPicPr/>
          <p:nvPr/>
        </p:nvPicPr>
        <p:blipFill>
          <a:blip r:embed="rId2">
            <a:extLst/>
          </a:blip>
          <a:stretch>
            <a:fillRect/>
          </a:stretch>
        </p:blipFill>
        <p:spPr>
          <a:xfrm>
            <a:off x="1563264" y="1375746"/>
            <a:ext cx="9878272" cy="2081132"/>
          </a:xfrm>
          <a:prstGeom prst="rect">
            <a:avLst/>
          </a:prstGeom>
          <a:ln w="12700">
            <a:miter lim="400000"/>
          </a:ln>
          <a:effectLst>
            <a:outerShdw sx="100000" sy="100000" kx="0" ky="0" algn="b" rotWithShape="0" blurRad="838200" dist="76200" dir="0">
              <a:srgbClr val="000000">
                <a:alpha val="75000"/>
              </a:srgbClr>
            </a:outerShdw>
          </a:effectLst>
        </p:spPr>
      </p:pic>
      <p:pic>
        <p:nvPicPr>
          <p:cNvPr id="181" name="biblebox device.png"/>
          <p:cNvPicPr/>
          <p:nvPr/>
        </p:nvPicPr>
        <p:blipFill>
          <a:blip r:embed="rId3">
            <a:extLst/>
          </a:blip>
          <a:stretch>
            <a:fillRect/>
          </a:stretch>
        </p:blipFill>
        <p:spPr>
          <a:xfrm>
            <a:off x="3659426" y="4178054"/>
            <a:ext cx="5685948" cy="2444958"/>
          </a:xfrm>
          <a:prstGeom prst="rect">
            <a:avLst/>
          </a:prstGeom>
          <a:ln w="12700">
            <a:miter lim="400000"/>
          </a:ln>
        </p:spPr>
      </p:pic>
      <p:sp>
        <p:nvSpPr>
          <p:cNvPr id="182" name="Shape 182"/>
          <p:cNvSpPr/>
          <p:nvPr/>
        </p:nvSpPr>
        <p:spPr>
          <a:xfrm>
            <a:off x="4243747" y="8376746"/>
            <a:ext cx="4517306" cy="723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latin typeface="+mj-lt"/>
                <a:ea typeface="+mj-ea"/>
                <a:cs typeface="+mj-cs"/>
                <a:sym typeface="Open Sans"/>
                <a:hlinkClick r:id="rId4" invalidUrl="" action="" tgtFrame="" tooltip="" history="1" highlightClick="0" endSnd="0"/>
              </a:defRPr>
            </a:lvl1pPr>
          </a:lstStyle>
          <a:p>
            <a:pPr lvl="0">
              <a:defRPr sz="1800" u="none"/>
            </a:pPr>
            <a:r>
              <a:rPr sz="3600" u="sng">
                <a:hlinkClick r:id="rId4" invalidUrl="" action="" tgtFrame="" tooltip="" history="1" highlightClick="0" endSnd="0"/>
              </a:rPr>
              <a:t>smythec@gmail.com</a:t>
            </a:r>
          </a:p>
        </p:txBody>
      </p:sp>
      <p:sp>
        <p:nvSpPr>
          <p:cNvPr id="183" name="Shape 183"/>
          <p:cNvSpPr/>
          <p:nvPr/>
        </p:nvSpPr>
        <p:spPr>
          <a:xfrm>
            <a:off x="4575261" y="7738663"/>
            <a:ext cx="3854278" cy="723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mj-lt"/>
                <a:ea typeface="+mj-ea"/>
                <a:cs typeface="+mj-cs"/>
                <a:sym typeface="Open Sans"/>
              </a:defRPr>
            </a:lvl1pPr>
          </a:lstStyle>
          <a:p>
            <a:pPr lvl="0">
              <a:defRPr sz="1800"/>
            </a:pPr>
            <a:r>
              <a:rPr sz="3600"/>
              <a:t>Campbell Smythe</a:t>
            </a:r>
          </a:p>
        </p:txBody>
      </p:sp>
      <p:sp>
        <p:nvSpPr>
          <p:cNvPr id="184" name="Shape 184"/>
          <p:cNvSpPr/>
          <p:nvPr/>
        </p:nvSpPr>
        <p:spPr>
          <a:xfrm>
            <a:off x="5096532" y="6818887"/>
            <a:ext cx="2811736" cy="723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latin typeface="+mj-lt"/>
                <a:ea typeface="+mj-ea"/>
                <a:cs typeface="+mj-cs"/>
                <a:sym typeface="Open Sans"/>
                <a:hlinkClick r:id="rId5" invalidUrl="" action="" tgtFrame="" tooltip="" history="1" highlightClick="0" endSnd="0"/>
              </a:defRPr>
            </a:lvl1pPr>
          </a:lstStyle>
          <a:p>
            <a:pPr lvl="0">
              <a:defRPr sz="1800" u="none"/>
            </a:pPr>
            <a:r>
              <a:rPr sz="3600" u="sng">
                <a:hlinkClick r:id="rId5" invalidUrl="" action="" tgtFrame="" tooltip="" history="1" highlightClick="0" endSnd="0"/>
              </a:rPr>
              <a:t>BibleBox.org</a:t>
            </a:r>
          </a:p>
        </p:txBody>
      </p:sp>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 name="Shape 51"/>
          <p:cNvSpPr/>
          <p:nvPr>
            <p:ph type="body" idx="4294967295"/>
          </p:nvPr>
        </p:nvSpPr>
        <p:spPr>
          <a:xfrm>
            <a:off x="1270000" y="6906981"/>
            <a:ext cx="10464800" cy="2544524"/>
          </a:xfrm>
          <a:prstGeom prst="rect">
            <a:avLst/>
          </a:prstGeom>
        </p:spPr>
        <p:txBody>
          <a:bodyPr anchor="t"/>
          <a:lstStyle>
            <a:lvl1pPr marL="0" indent="0" algn="ctr">
              <a:spcBef>
                <a:spcPts val="0"/>
              </a:spcBef>
              <a:buSzTx/>
              <a:buNone/>
              <a:defRPr sz="4500">
                <a:latin typeface="+mj-lt"/>
                <a:ea typeface="+mj-ea"/>
                <a:cs typeface="+mj-cs"/>
                <a:sym typeface="Open Sans"/>
              </a:defRPr>
            </a:lvl1pPr>
          </a:lstStyle>
          <a:p>
            <a:pPr lvl="0">
              <a:defRPr sz="1800"/>
            </a:pPr>
            <a:r>
              <a:rPr sz="4500"/>
              <a:t>A portable, self powered wifi router which shares digital files to users of wifi enabled devices.</a:t>
            </a:r>
          </a:p>
        </p:txBody>
      </p:sp>
      <p:grpSp>
        <p:nvGrpSpPr>
          <p:cNvPr id="54" name="Group 54"/>
          <p:cNvGrpSpPr/>
          <p:nvPr/>
        </p:nvGrpSpPr>
        <p:grpSpPr>
          <a:xfrm>
            <a:off x="1949143" y="700796"/>
            <a:ext cx="9106514" cy="6107116"/>
            <a:chOff x="-127000" y="-88900"/>
            <a:chExt cx="9106512" cy="6107115"/>
          </a:xfrm>
        </p:grpSpPr>
        <p:pic>
          <p:nvPicPr>
            <p:cNvPr id="53" name="pasted-image.tif"/>
            <p:cNvPicPr/>
            <p:nvPr/>
          </p:nvPicPr>
          <p:blipFill>
            <a:blip r:embed="rId2">
              <a:extLst/>
            </a:blip>
            <a:stretch>
              <a:fillRect/>
            </a:stretch>
          </p:blipFill>
          <p:spPr>
            <a:xfrm>
              <a:off x="0" y="0"/>
              <a:ext cx="8852513" cy="5776916"/>
            </a:xfrm>
            <a:prstGeom prst="rect">
              <a:avLst/>
            </a:prstGeom>
            <a:ln>
              <a:noFill/>
            </a:ln>
            <a:effectLst/>
          </p:spPr>
        </p:pic>
        <p:pic>
          <p:nvPicPr>
            <p:cNvPr id="52" name=""/>
            <p:cNvPicPr/>
            <p:nvPr/>
          </p:nvPicPr>
          <p:blipFill>
            <a:blip r:embed="rId3">
              <a:extLst/>
            </a:blip>
            <a:stretch>
              <a:fillRect/>
            </a:stretch>
          </p:blipFill>
          <p:spPr>
            <a:xfrm>
              <a:off x="-127000" y="-88900"/>
              <a:ext cx="9106513" cy="6107116"/>
            </a:xfrm>
            <a:prstGeom prst="rect">
              <a:avLst/>
            </a:prstGeom>
            <a:effectLst/>
          </p:spPr>
        </p:pic>
      </p:grpSp>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58" name="Group 58"/>
          <p:cNvGrpSpPr/>
          <p:nvPr/>
        </p:nvGrpSpPr>
        <p:grpSpPr>
          <a:xfrm>
            <a:off x="2295771" y="752606"/>
            <a:ext cx="8413258" cy="5268140"/>
            <a:chOff x="-127000" y="-88899"/>
            <a:chExt cx="8413256" cy="5268139"/>
          </a:xfrm>
        </p:grpSpPr>
        <p:pic>
          <p:nvPicPr>
            <p:cNvPr id="57" name="BibleBox package.jpeg"/>
            <p:cNvPicPr/>
            <p:nvPr/>
          </p:nvPicPr>
          <p:blipFill>
            <a:blip r:embed="rId2">
              <a:extLst/>
            </a:blip>
            <a:srcRect l="0" t="4314" r="0" b="4314"/>
            <a:stretch>
              <a:fillRect/>
            </a:stretch>
          </p:blipFill>
          <p:spPr>
            <a:xfrm>
              <a:off x="0" y="0"/>
              <a:ext cx="8159257" cy="4937940"/>
            </a:xfrm>
            <a:prstGeom prst="rect">
              <a:avLst/>
            </a:prstGeom>
            <a:ln>
              <a:noFill/>
            </a:ln>
            <a:effectLst/>
          </p:spPr>
        </p:pic>
        <p:pic>
          <p:nvPicPr>
            <p:cNvPr id="56" name=""/>
            <p:cNvPicPr/>
            <p:nvPr/>
          </p:nvPicPr>
          <p:blipFill>
            <a:blip r:embed="rId3">
              <a:extLst/>
            </a:blip>
            <a:stretch>
              <a:fillRect/>
            </a:stretch>
          </p:blipFill>
          <p:spPr>
            <a:xfrm>
              <a:off x="-127000" y="-88900"/>
              <a:ext cx="8413257" cy="5268140"/>
            </a:xfrm>
            <a:prstGeom prst="rect">
              <a:avLst/>
            </a:prstGeom>
            <a:effectLst/>
          </p:spPr>
        </p:pic>
      </p:grpSp>
      <p:sp>
        <p:nvSpPr>
          <p:cNvPr id="59" name="Shape 59"/>
          <p:cNvSpPr/>
          <p:nvPr>
            <p:ph type="body" idx="1"/>
          </p:nvPr>
        </p:nvSpPr>
        <p:spPr>
          <a:xfrm>
            <a:off x="1270000" y="6019265"/>
            <a:ext cx="10464800" cy="3289957"/>
          </a:xfrm>
          <a:prstGeom prst="rect">
            <a:avLst/>
          </a:prstGeom>
        </p:spPr>
        <p:txBody>
          <a:bodyPr/>
          <a:lstStyle/>
          <a:p>
            <a:pPr lvl="0">
              <a:defRPr sz="1800"/>
            </a:pPr>
            <a:r>
              <a:rPr sz="3200">
                <a:latin typeface="+mj-lt"/>
                <a:ea typeface="+mj-ea"/>
                <a:cs typeface="+mj-cs"/>
                <a:sym typeface="Open Sans"/>
              </a:rPr>
              <a:t>TP-Link MR3040 wireless router</a:t>
            </a:r>
            <a:endParaRPr sz="3200">
              <a:latin typeface="+mj-lt"/>
              <a:ea typeface="+mj-ea"/>
              <a:cs typeface="+mj-cs"/>
              <a:sym typeface="Open Sans"/>
            </a:endParaRPr>
          </a:p>
          <a:p>
            <a:pPr lvl="0">
              <a:defRPr sz="1800"/>
            </a:pPr>
            <a:r>
              <a:rPr sz="3200">
                <a:latin typeface="+mj-lt"/>
                <a:ea typeface="+mj-ea"/>
                <a:cs typeface="+mj-cs"/>
                <a:sym typeface="Open Sans"/>
              </a:rPr>
              <a:t>Sandisk Cruzer Fit micro USB drive</a:t>
            </a:r>
            <a:endParaRPr sz="3200">
              <a:latin typeface="+mj-lt"/>
              <a:ea typeface="+mj-ea"/>
              <a:cs typeface="+mj-cs"/>
              <a:sym typeface="Open Sans"/>
            </a:endParaRPr>
          </a:p>
          <a:p>
            <a:pPr lvl="0">
              <a:defRPr sz="1800"/>
            </a:pPr>
            <a:r>
              <a:rPr sz="3200">
                <a:latin typeface="+mj-lt"/>
                <a:ea typeface="+mj-ea"/>
                <a:cs typeface="+mj-cs"/>
                <a:sym typeface="Open Sans"/>
              </a:rPr>
              <a:t>OpenWRT firmware upgrade</a:t>
            </a:r>
            <a:endParaRPr sz="3200">
              <a:latin typeface="+mj-lt"/>
              <a:ea typeface="+mj-ea"/>
              <a:cs typeface="+mj-cs"/>
              <a:sym typeface="Open Sans"/>
            </a:endParaRPr>
          </a:p>
          <a:p>
            <a:pPr lvl="0">
              <a:defRPr sz="1800"/>
            </a:pPr>
            <a:r>
              <a:rPr sz="3200">
                <a:latin typeface="+mj-lt"/>
                <a:ea typeface="+mj-ea"/>
                <a:cs typeface="+mj-cs"/>
                <a:sym typeface="Open Sans"/>
              </a:rPr>
              <a:t>Piratebox/Librarybox install files</a:t>
            </a:r>
            <a:endParaRPr sz="3200">
              <a:latin typeface="+mj-lt"/>
              <a:ea typeface="+mj-ea"/>
              <a:cs typeface="+mj-cs"/>
              <a:sym typeface="Open Sans"/>
            </a:endParaRPr>
          </a:p>
          <a:p>
            <a:pPr lvl="0">
              <a:defRPr sz="1800"/>
            </a:pPr>
            <a:r>
              <a:rPr sz="3200">
                <a:latin typeface="+mj-lt"/>
                <a:ea typeface="+mj-ea"/>
                <a:cs typeface="+mj-cs"/>
                <a:sym typeface="Open Sans"/>
              </a:rPr>
              <a:t>BibleBox customisation files……….and sticker!</a:t>
            </a:r>
          </a:p>
        </p:txBody>
      </p:sp>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63" name="Group 63"/>
          <p:cNvGrpSpPr/>
          <p:nvPr/>
        </p:nvGrpSpPr>
        <p:grpSpPr>
          <a:xfrm>
            <a:off x="2295771" y="658708"/>
            <a:ext cx="8413258" cy="5268141"/>
            <a:chOff x="-127000" y="-88899"/>
            <a:chExt cx="8413256" cy="5268139"/>
          </a:xfrm>
        </p:grpSpPr>
        <p:pic>
          <p:nvPicPr>
            <p:cNvPr id="62" name="BibleBox package.JPG"/>
            <p:cNvPicPr/>
            <p:nvPr/>
          </p:nvPicPr>
          <p:blipFill>
            <a:blip r:embed="rId2">
              <a:extLst/>
            </a:blip>
            <a:srcRect l="0" t="4314" r="0" b="4314"/>
            <a:stretch>
              <a:fillRect/>
            </a:stretch>
          </p:blipFill>
          <p:spPr>
            <a:xfrm>
              <a:off x="0" y="0"/>
              <a:ext cx="8159257" cy="4937940"/>
            </a:xfrm>
            <a:prstGeom prst="rect">
              <a:avLst/>
            </a:prstGeom>
            <a:ln>
              <a:noFill/>
            </a:ln>
            <a:effectLst/>
          </p:spPr>
        </p:pic>
        <p:pic>
          <p:nvPicPr>
            <p:cNvPr id="61" name=""/>
            <p:cNvPicPr/>
            <p:nvPr/>
          </p:nvPicPr>
          <p:blipFill>
            <a:blip r:embed="rId3">
              <a:extLst/>
            </a:blip>
            <a:stretch>
              <a:fillRect/>
            </a:stretch>
          </p:blipFill>
          <p:spPr>
            <a:xfrm>
              <a:off x="-127000" y="-88900"/>
              <a:ext cx="8413257" cy="5268140"/>
            </a:xfrm>
            <a:prstGeom prst="rect">
              <a:avLst/>
            </a:prstGeom>
            <a:effectLst/>
          </p:spPr>
        </p:pic>
      </p:grpSp>
      <p:sp>
        <p:nvSpPr>
          <p:cNvPr id="64" name="Shape 64"/>
          <p:cNvSpPr/>
          <p:nvPr>
            <p:ph type="body" idx="1"/>
          </p:nvPr>
        </p:nvSpPr>
        <p:spPr>
          <a:xfrm>
            <a:off x="1270000" y="5829819"/>
            <a:ext cx="10464800" cy="3546097"/>
          </a:xfrm>
          <a:prstGeom prst="rect">
            <a:avLst/>
          </a:prstGeom>
        </p:spPr>
        <p:txBody>
          <a:bodyPr/>
          <a:lstStyle/>
          <a:p>
            <a:pPr lvl="0" defTabSz="519937">
              <a:defRPr sz="1800"/>
            </a:pPr>
            <a:r>
              <a:rPr b="1" sz="2848">
                <a:latin typeface="+mj-lt"/>
                <a:ea typeface="+mj-ea"/>
                <a:cs typeface="+mj-cs"/>
                <a:sym typeface="Open Sans"/>
              </a:rPr>
              <a:t>Technical specs:</a:t>
            </a:r>
            <a:endParaRPr b="1" sz="2848">
              <a:latin typeface="+mj-lt"/>
              <a:ea typeface="+mj-ea"/>
              <a:cs typeface="+mj-cs"/>
              <a:sym typeface="Open Sans"/>
            </a:endParaRPr>
          </a:p>
          <a:p>
            <a:pPr lvl="0" defTabSz="519937">
              <a:defRPr sz="1800"/>
            </a:pPr>
            <a:r>
              <a:rPr sz="2848">
                <a:latin typeface="+mj-lt"/>
                <a:ea typeface="+mj-ea"/>
                <a:cs typeface="+mj-cs"/>
                <a:sym typeface="Open Sans"/>
              </a:rPr>
              <a:t>Wireless N speed up to 150Mbps</a:t>
            </a:r>
            <a:endParaRPr sz="2848">
              <a:latin typeface="+mj-lt"/>
              <a:ea typeface="+mj-ea"/>
              <a:cs typeface="+mj-cs"/>
              <a:sym typeface="Open Sans"/>
            </a:endParaRPr>
          </a:p>
          <a:p>
            <a:pPr lvl="0" defTabSz="519937">
              <a:defRPr sz="1800"/>
            </a:pPr>
            <a:r>
              <a:rPr sz="2848">
                <a:latin typeface="+mj-lt"/>
                <a:ea typeface="+mj-ea"/>
                <a:cs typeface="+mj-cs"/>
                <a:sym typeface="Open Sans"/>
              </a:rPr>
              <a:t>2000mAh battery (4 - 5 hours)</a:t>
            </a:r>
            <a:endParaRPr sz="2848">
              <a:latin typeface="+mj-lt"/>
              <a:ea typeface="+mj-ea"/>
              <a:cs typeface="+mj-cs"/>
              <a:sym typeface="Open Sans"/>
            </a:endParaRPr>
          </a:p>
          <a:p>
            <a:pPr lvl="0" defTabSz="519937">
              <a:defRPr sz="1800"/>
            </a:pPr>
            <a:r>
              <a:rPr sz="2848">
                <a:latin typeface="+mj-lt"/>
                <a:ea typeface="+mj-ea"/>
                <a:cs typeface="+mj-cs"/>
                <a:sym typeface="Open Sans"/>
              </a:rPr>
              <a:t>1 x 10/100Mbps WAN/LAN port, </a:t>
            </a:r>
            <a:endParaRPr sz="2848">
              <a:latin typeface="+mj-lt"/>
              <a:ea typeface="+mj-ea"/>
              <a:cs typeface="+mj-cs"/>
              <a:sym typeface="Open Sans"/>
            </a:endParaRPr>
          </a:p>
          <a:p>
            <a:pPr lvl="0" defTabSz="519937">
              <a:defRPr sz="1800"/>
            </a:pPr>
            <a:r>
              <a:rPr sz="2848">
                <a:latin typeface="+mj-lt"/>
                <a:ea typeface="+mj-ea"/>
                <a:cs typeface="+mj-cs"/>
                <a:sym typeface="Open Sans"/>
              </a:rPr>
              <a:t>USB 2.0 port, micro USB port for battery charging</a:t>
            </a:r>
            <a:endParaRPr sz="2848">
              <a:latin typeface="+mj-lt"/>
              <a:ea typeface="+mj-ea"/>
              <a:cs typeface="+mj-cs"/>
              <a:sym typeface="Open Sans"/>
            </a:endParaRPr>
          </a:p>
          <a:p>
            <a:pPr lvl="0" defTabSz="519937">
              <a:defRPr sz="1800"/>
            </a:pPr>
            <a:r>
              <a:rPr sz="2848">
                <a:latin typeface="+mj-lt"/>
                <a:ea typeface="+mj-ea"/>
                <a:cs typeface="+mj-cs"/>
                <a:sym typeface="Open Sans"/>
              </a:rPr>
              <a:t>94g (3.3 ounce)  100 x 62 x 16 mm</a:t>
            </a:r>
            <a:endParaRPr sz="2848">
              <a:latin typeface="+mj-lt"/>
              <a:ea typeface="+mj-ea"/>
              <a:cs typeface="+mj-cs"/>
              <a:sym typeface="Open Sans"/>
            </a:endParaRPr>
          </a:p>
          <a:p>
            <a:pPr lvl="0" defTabSz="519937">
              <a:defRPr sz="1800"/>
            </a:pPr>
            <a:r>
              <a:rPr sz="2848">
                <a:latin typeface="+mj-lt"/>
                <a:ea typeface="+mj-ea"/>
                <a:cs typeface="+mj-cs"/>
                <a:sym typeface="Open Sans"/>
              </a:rPr>
              <a:t>internal antenna</a:t>
            </a:r>
          </a:p>
        </p:txBody>
      </p:sp>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68" name="Group 68"/>
          <p:cNvGrpSpPr/>
          <p:nvPr/>
        </p:nvGrpSpPr>
        <p:grpSpPr>
          <a:xfrm>
            <a:off x="583153" y="365716"/>
            <a:ext cx="11838494" cy="9022168"/>
            <a:chOff x="-127000" y="-88900"/>
            <a:chExt cx="11838493" cy="9022167"/>
          </a:xfrm>
        </p:grpSpPr>
        <p:pic>
          <p:nvPicPr>
            <p:cNvPr id="67" name="sean deklever Bible box.jpg"/>
            <p:cNvPicPr/>
            <p:nvPr/>
          </p:nvPicPr>
          <p:blipFill>
            <a:blip r:embed="rId2">
              <a:extLst/>
            </a:blip>
            <a:srcRect l="4420" t="0" r="4420" b="0"/>
            <a:stretch>
              <a:fillRect/>
            </a:stretch>
          </p:blipFill>
          <p:spPr>
            <a:xfrm>
              <a:off x="0" y="0"/>
              <a:ext cx="11584494" cy="8691968"/>
            </a:xfrm>
            <a:prstGeom prst="rect">
              <a:avLst/>
            </a:prstGeom>
            <a:ln>
              <a:noFill/>
            </a:ln>
            <a:effectLst/>
          </p:spPr>
        </p:pic>
        <p:pic>
          <p:nvPicPr>
            <p:cNvPr id="66" name=""/>
            <p:cNvPicPr/>
            <p:nvPr/>
          </p:nvPicPr>
          <p:blipFill>
            <a:blip r:embed="rId3">
              <a:extLst/>
            </a:blip>
            <a:stretch>
              <a:fillRect/>
            </a:stretch>
          </p:blipFill>
          <p:spPr>
            <a:xfrm>
              <a:off x="-127000" y="-88900"/>
              <a:ext cx="11838494" cy="9022168"/>
            </a:xfrm>
            <a:prstGeom prst="rect">
              <a:avLst/>
            </a:prstGeom>
            <a:effectLst/>
          </p:spPr>
        </p:pic>
      </p:grpSp>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72" name="Group 72"/>
          <p:cNvGrpSpPr/>
          <p:nvPr/>
        </p:nvGrpSpPr>
        <p:grpSpPr>
          <a:xfrm>
            <a:off x="825500" y="673100"/>
            <a:ext cx="5588000" cy="8559800"/>
            <a:chOff x="-127000" y="-88900"/>
            <a:chExt cx="5588000" cy="8559800"/>
          </a:xfrm>
        </p:grpSpPr>
        <p:pic>
          <p:nvPicPr>
            <p:cNvPr id="71" name="IMG_0194.jpg"/>
            <p:cNvPicPr/>
            <p:nvPr/>
          </p:nvPicPr>
          <p:blipFill>
            <a:blip r:embed="rId2">
              <a:extLst/>
            </a:blip>
            <a:srcRect l="15770" t="28438" r="22961" b="666"/>
            <a:stretch>
              <a:fillRect/>
            </a:stretch>
          </p:blipFill>
          <p:spPr>
            <a:xfrm>
              <a:off x="0" y="0"/>
              <a:ext cx="5334000" cy="8229600"/>
            </a:xfrm>
            <a:prstGeom prst="rect">
              <a:avLst/>
            </a:prstGeom>
            <a:ln>
              <a:noFill/>
            </a:ln>
            <a:effectLst/>
          </p:spPr>
        </p:pic>
        <p:pic>
          <p:nvPicPr>
            <p:cNvPr id="70" name=""/>
            <p:cNvPicPr/>
            <p:nvPr/>
          </p:nvPicPr>
          <p:blipFill>
            <a:blip r:embed="rId3">
              <a:extLst/>
            </a:blip>
            <a:stretch>
              <a:fillRect/>
            </a:stretch>
          </p:blipFill>
          <p:spPr>
            <a:xfrm>
              <a:off x="-127000" y="-88900"/>
              <a:ext cx="5588000" cy="8559800"/>
            </a:xfrm>
            <a:prstGeom prst="rect">
              <a:avLst/>
            </a:prstGeom>
            <a:effectLst/>
          </p:spPr>
        </p:pic>
      </p:grpSp>
      <p:sp>
        <p:nvSpPr>
          <p:cNvPr id="73" name="Shape 73"/>
          <p:cNvSpPr/>
          <p:nvPr>
            <p:ph type="title"/>
          </p:nvPr>
        </p:nvSpPr>
        <p:spPr>
          <a:xfrm>
            <a:off x="6927663" y="1568778"/>
            <a:ext cx="5334001" cy="2396740"/>
          </a:xfrm>
          <a:prstGeom prst="rect">
            <a:avLst/>
          </a:prstGeom>
        </p:spPr>
        <p:txBody>
          <a:bodyPr/>
          <a:lstStyle>
            <a:lvl1pPr>
              <a:defRPr b="1">
                <a:latin typeface="+mj-lt"/>
                <a:ea typeface="+mj-ea"/>
                <a:cs typeface="+mj-cs"/>
                <a:sym typeface="Open Sans"/>
              </a:defRPr>
            </a:lvl1pPr>
          </a:lstStyle>
          <a:p>
            <a:pPr lvl="0">
              <a:defRPr b="0" sz="1800"/>
            </a:pPr>
            <a:r>
              <a:rPr b="1" sz="6000"/>
              <a:t>Pilot’s Bible Box</a:t>
            </a:r>
          </a:p>
        </p:txBody>
      </p:sp>
      <p:sp>
        <p:nvSpPr>
          <p:cNvPr id="74" name="Shape 74"/>
          <p:cNvSpPr/>
          <p:nvPr>
            <p:ph type="body" idx="1"/>
          </p:nvPr>
        </p:nvSpPr>
        <p:spPr>
          <a:xfrm>
            <a:off x="6665930" y="4111567"/>
            <a:ext cx="5857467" cy="4935991"/>
          </a:xfrm>
          <a:prstGeom prst="rect">
            <a:avLst/>
          </a:prstGeom>
        </p:spPr>
        <p:txBody>
          <a:bodyPr/>
          <a:lstStyle/>
          <a:p>
            <a:pPr lvl="0" marL="193604" indent="-193604" algn="l" defTabSz="286258">
              <a:buSzPct val="75000"/>
              <a:buChar char="•"/>
              <a:defRPr sz="1800"/>
            </a:pPr>
            <a:r>
              <a:rPr sz="2793">
                <a:latin typeface="+mj-lt"/>
                <a:ea typeface="+mj-ea"/>
                <a:cs typeface="+mj-cs"/>
                <a:sym typeface="Open Sans"/>
              </a:rPr>
              <a:t>MAF Pilot Matt Painter started distributing Bibles and resources from his aircraft in remote Papua New Guinea</a:t>
            </a:r>
            <a:endParaRPr sz="2793">
              <a:latin typeface="+mj-lt"/>
              <a:ea typeface="+mj-ea"/>
              <a:cs typeface="+mj-cs"/>
              <a:sym typeface="Open Sans"/>
            </a:endParaRPr>
          </a:p>
          <a:p>
            <a:pPr lvl="0" marL="193604" indent="-193604" algn="l" defTabSz="286258">
              <a:buSzPct val="75000"/>
              <a:buChar char="•"/>
              <a:defRPr sz="1800"/>
            </a:pPr>
            <a:r>
              <a:rPr sz="2793">
                <a:latin typeface="+mj-lt"/>
                <a:ea typeface="+mj-ea"/>
                <a:cs typeface="+mj-cs"/>
                <a:sym typeface="Open Sans"/>
              </a:rPr>
              <a:t>The box in the back of the aircraft began being called the Bible box</a:t>
            </a:r>
            <a:endParaRPr sz="2793">
              <a:latin typeface="+mj-lt"/>
              <a:ea typeface="+mj-ea"/>
              <a:cs typeface="+mj-cs"/>
              <a:sym typeface="Open Sans"/>
            </a:endParaRPr>
          </a:p>
          <a:p>
            <a:pPr lvl="0" marL="193604" indent="-193604" algn="l" defTabSz="286258">
              <a:buSzPct val="75000"/>
              <a:buChar char="•"/>
              <a:defRPr sz="1800"/>
            </a:pPr>
            <a:r>
              <a:rPr sz="2793">
                <a:latin typeface="+mj-lt"/>
                <a:ea typeface="+mj-ea"/>
                <a:cs typeface="+mj-cs"/>
                <a:sym typeface="Open Sans"/>
              </a:rPr>
              <a:t>Bible, Bible Dictionary, Bible Handbook</a:t>
            </a:r>
            <a:endParaRPr sz="2793">
              <a:latin typeface="+mj-lt"/>
              <a:ea typeface="+mj-ea"/>
              <a:cs typeface="+mj-cs"/>
              <a:sym typeface="Open Sans"/>
            </a:endParaRPr>
          </a:p>
          <a:p>
            <a:pPr lvl="0" marL="193604" indent="-193604" algn="l" defTabSz="286258">
              <a:buSzPct val="75000"/>
              <a:buChar char="•"/>
              <a:defRPr sz="1800"/>
            </a:pPr>
            <a:r>
              <a:rPr sz="2793">
                <a:latin typeface="+mj-lt"/>
                <a:ea typeface="+mj-ea"/>
                <a:cs typeface="+mj-cs"/>
                <a:sym typeface="Open Sans"/>
              </a:rPr>
              <a:t>MAF pilots continue to sell resources from their Bible box</a:t>
            </a:r>
          </a:p>
        </p:txBody>
      </p:sp>
      <p:pic>
        <p:nvPicPr>
          <p:cNvPr id="75" name="MAF_Logo_RGB.png"/>
          <p:cNvPicPr/>
          <p:nvPr/>
        </p:nvPicPr>
        <p:blipFill>
          <a:blip r:embed="rId4">
            <a:extLst/>
          </a:blip>
          <a:stretch>
            <a:fillRect/>
          </a:stretch>
        </p:blipFill>
        <p:spPr>
          <a:xfrm>
            <a:off x="8185908" y="540350"/>
            <a:ext cx="2817511" cy="1408757"/>
          </a:xfrm>
          <a:prstGeom prst="rect">
            <a:avLst/>
          </a:prstGeom>
          <a:ln w="12700">
            <a:miter lim="400000"/>
          </a:ln>
        </p:spPr>
      </p:pic>
    </p:spTree>
  </p:cSld>
  <p:clrMapOvr>
    <a:masterClrMapping/>
  </p:clrMapOvr>
  <p:transitio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79" name="Group 79"/>
          <p:cNvGrpSpPr/>
          <p:nvPr/>
        </p:nvGrpSpPr>
        <p:grpSpPr>
          <a:xfrm>
            <a:off x="2097866" y="864228"/>
            <a:ext cx="8809068" cy="6749159"/>
            <a:chOff x="-126999" y="-88900"/>
            <a:chExt cx="8809067" cy="6749157"/>
          </a:xfrm>
        </p:grpSpPr>
        <p:pic>
          <p:nvPicPr>
            <p:cNvPr id="78" name="piratebox-3.jpg"/>
            <p:cNvPicPr/>
            <p:nvPr/>
          </p:nvPicPr>
          <p:blipFill>
            <a:blip r:embed="rId2">
              <a:extLst/>
            </a:blip>
            <a:srcRect l="20" t="0" r="20" b="0"/>
            <a:stretch>
              <a:fillRect/>
            </a:stretch>
          </p:blipFill>
          <p:spPr>
            <a:xfrm>
              <a:off x="0" y="0"/>
              <a:ext cx="8555068" cy="6418958"/>
            </a:xfrm>
            <a:prstGeom prst="rect">
              <a:avLst/>
            </a:prstGeom>
            <a:ln>
              <a:noFill/>
            </a:ln>
            <a:effectLst/>
          </p:spPr>
        </p:pic>
        <p:pic>
          <p:nvPicPr>
            <p:cNvPr id="77" name=""/>
            <p:cNvPicPr/>
            <p:nvPr/>
          </p:nvPicPr>
          <p:blipFill>
            <a:blip r:embed="rId3">
              <a:extLst/>
            </a:blip>
            <a:stretch>
              <a:fillRect/>
            </a:stretch>
          </p:blipFill>
          <p:spPr>
            <a:xfrm>
              <a:off x="-127000" y="-88900"/>
              <a:ext cx="8809068" cy="6749158"/>
            </a:xfrm>
            <a:prstGeom prst="rect">
              <a:avLst/>
            </a:prstGeom>
            <a:effectLst/>
          </p:spPr>
        </p:pic>
      </p:grpSp>
      <p:sp>
        <p:nvSpPr>
          <p:cNvPr id="80" name="Shape 80"/>
          <p:cNvSpPr/>
          <p:nvPr>
            <p:ph type="title" idx="4294967295"/>
          </p:nvPr>
        </p:nvSpPr>
        <p:spPr>
          <a:xfrm>
            <a:off x="4111621" y="7670280"/>
            <a:ext cx="4781558" cy="1212905"/>
          </a:xfrm>
          <a:prstGeom prst="rect">
            <a:avLst/>
          </a:prstGeom>
        </p:spPr>
        <p:txBody>
          <a:bodyPr/>
          <a:lstStyle>
            <a:lvl1pPr defTabSz="473201">
              <a:defRPr sz="6480"/>
            </a:lvl1pPr>
          </a:lstStyle>
          <a:p>
            <a:pPr lvl="0">
              <a:defRPr b="0" sz="1800"/>
            </a:pPr>
            <a:r>
              <a:rPr b="1" sz="6480"/>
              <a:t>Piratebox</a:t>
            </a:r>
          </a:p>
        </p:txBody>
      </p:sp>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84" name="Group 84"/>
          <p:cNvGrpSpPr/>
          <p:nvPr/>
        </p:nvGrpSpPr>
        <p:grpSpPr>
          <a:xfrm>
            <a:off x="1683345" y="761342"/>
            <a:ext cx="9638192" cy="7371259"/>
            <a:chOff x="-126999" y="-88899"/>
            <a:chExt cx="9638191" cy="7371257"/>
          </a:xfrm>
        </p:grpSpPr>
        <p:pic>
          <p:nvPicPr>
            <p:cNvPr id="83" name="piratebox-2.jpg"/>
            <p:cNvPicPr/>
            <p:nvPr/>
          </p:nvPicPr>
          <p:blipFill>
            <a:blip r:embed="rId2">
              <a:extLst/>
            </a:blip>
            <a:srcRect l="0" t="31" r="0" b="31"/>
            <a:stretch>
              <a:fillRect/>
            </a:stretch>
          </p:blipFill>
          <p:spPr>
            <a:xfrm>
              <a:off x="0" y="0"/>
              <a:ext cx="9384192" cy="7041058"/>
            </a:xfrm>
            <a:prstGeom prst="rect">
              <a:avLst/>
            </a:prstGeom>
            <a:ln>
              <a:noFill/>
            </a:ln>
            <a:effectLst/>
          </p:spPr>
        </p:pic>
        <p:pic>
          <p:nvPicPr>
            <p:cNvPr id="82" name=""/>
            <p:cNvPicPr/>
            <p:nvPr/>
          </p:nvPicPr>
          <p:blipFill>
            <a:blip r:embed="rId3">
              <a:extLst/>
            </a:blip>
            <a:stretch>
              <a:fillRect/>
            </a:stretch>
          </p:blipFill>
          <p:spPr>
            <a:xfrm>
              <a:off x="-127000" y="-88900"/>
              <a:ext cx="9638192" cy="7371259"/>
            </a:xfrm>
            <a:prstGeom prst="rect">
              <a:avLst/>
            </a:prstGeom>
            <a:effectLst/>
          </p:spPr>
        </p:pic>
      </p:grpSp>
    </p:spTree>
  </p:cSld>
  <p:clrMapOvr>
    <a:masterClrMapping/>
  </p:clrMapOvr>
  <p:transitio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Open Sans"/>
        <a:ea typeface="Open Sans"/>
        <a:cs typeface="Open Sans"/>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Open Sans"/>
        <a:ea typeface="Open Sans"/>
        <a:cs typeface="Open Sans"/>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